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29"/>
  </p:notesMasterIdLst>
  <p:handoutMasterIdLst>
    <p:handoutMasterId r:id="rId30"/>
  </p:handoutMasterIdLst>
  <p:sldIdLst>
    <p:sldId id="256" r:id="rId2"/>
    <p:sldId id="257" r:id="rId3"/>
    <p:sldId id="258" r:id="rId4"/>
    <p:sldId id="259" r:id="rId5"/>
    <p:sldId id="260" r:id="rId6"/>
    <p:sldId id="261" r:id="rId7"/>
    <p:sldId id="264" r:id="rId8"/>
    <p:sldId id="265" r:id="rId9"/>
    <p:sldId id="266" r:id="rId10"/>
    <p:sldId id="267" r:id="rId11"/>
    <p:sldId id="268" r:id="rId12"/>
    <p:sldId id="269" r:id="rId13"/>
    <p:sldId id="270" r:id="rId14"/>
    <p:sldId id="271" r:id="rId15"/>
    <p:sldId id="274" r:id="rId16"/>
    <p:sldId id="276" r:id="rId17"/>
    <p:sldId id="278" r:id="rId18"/>
    <p:sldId id="279" r:id="rId19"/>
    <p:sldId id="280" r:id="rId20"/>
    <p:sldId id="281" r:id="rId21"/>
    <p:sldId id="282" r:id="rId22"/>
    <p:sldId id="283" r:id="rId23"/>
    <p:sldId id="288" r:id="rId24"/>
    <p:sldId id="289" r:id="rId25"/>
    <p:sldId id="290" r:id="rId26"/>
    <p:sldId id="286" r:id="rId27"/>
    <p:sldId id="28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C60079-192D-436B-9BB0-7C0B165A74F7}" v="369" dt="2024-01-09T15:41:03.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Χρήστος Αργυροπουλος" userId="cdd370f164b32bdd" providerId="LiveId" clId="{0AC60079-192D-436B-9BB0-7C0B165A74F7}"/>
    <pc:docChg chg="undo redo custSel addSld delSld modSld sldOrd">
      <pc:chgData name="Χρήστος Αργυροπουλος" userId="cdd370f164b32bdd" providerId="LiveId" clId="{0AC60079-192D-436B-9BB0-7C0B165A74F7}" dt="2024-01-09T15:41:09.974" v="2762" actId="1076"/>
      <pc:docMkLst>
        <pc:docMk/>
      </pc:docMkLst>
      <pc:sldChg chg="modSp mod">
        <pc:chgData name="Χρήστος Αργυροπουλος" userId="cdd370f164b32bdd" providerId="LiveId" clId="{0AC60079-192D-436B-9BB0-7C0B165A74F7}" dt="2023-12-16T11:34:20.828" v="419" actId="20577"/>
        <pc:sldMkLst>
          <pc:docMk/>
          <pc:sldMk cId="2795813419" sldId="257"/>
        </pc:sldMkLst>
        <pc:spChg chg="mod">
          <ac:chgData name="Χρήστος Αργυροπουλος" userId="cdd370f164b32bdd" providerId="LiveId" clId="{0AC60079-192D-436B-9BB0-7C0B165A74F7}" dt="2023-12-16T11:34:20.828" v="419" actId="20577"/>
          <ac:spMkLst>
            <pc:docMk/>
            <pc:sldMk cId="2795813419" sldId="257"/>
            <ac:spMk id="3" creationId="{F2617689-A7CB-7BDA-7310-3F05C30871A1}"/>
          </ac:spMkLst>
        </pc:spChg>
      </pc:sldChg>
      <pc:sldChg chg="delSp">
        <pc:chgData name="Χρήστος Αργυροπουλος" userId="cdd370f164b32bdd" providerId="LiveId" clId="{0AC60079-192D-436B-9BB0-7C0B165A74F7}" dt="2023-12-15T22:21:51.156" v="65" actId="21"/>
        <pc:sldMkLst>
          <pc:docMk/>
          <pc:sldMk cId="1339556441" sldId="258"/>
        </pc:sldMkLst>
        <pc:spChg chg="del">
          <ac:chgData name="Χρήστος Αργυροπουλος" userId="cdd370f164b32bdd" providerId="LiveId" clId="{0AC60079-192D-436B-9BB0-7C0B165A74F7}" dt="2023-12-15T22:21:51.156" v="65" actId="21"/>
          <ac:spMkLst>
            <pc:docMk/>
            <pc:sldMk cId="1339556441" sldId="258"/>
            <ac:spMk id="14" creationId="{4C05158D-F3B6-2411-8AA6-7B94330DD500}"/>
          </ac:spMkLst>
        </pc:spChg>
      </pc:sldChg>
      <pc:sldChg chg="modSp mod">
        <pc:chgData name="Χρήστος Αργυροπουλος" userId="cdd370f164b32bdd" providerId="LiveId" clId="{0AC60079-192D-436B-9BB0-7C0B165A74F7}" dt="2023-12-15T23:28:20.344" v="142" actId="20577"/>
        <pc:sldMkLst>
          <pc:docMk/>
          <pc:sldMk cId="3611339641" sldId="259"/>
        </pc:sldMkLst>
        <pc:spChg chg="mod">
          <ac:chgData name="Χρήστος Αργυροπουλος" userId="cdd370f164b32bdd" providerId="LiveId" clId="{0AC60079-192D-436B-9BB0-7C0B165A74F7}" dt="2023-12-15T23:28:20.344" v="142" actId="20577"/>
          <ac:spMkLst>
            <pc:docMk/>
            <pc:sldMk cId="3611339641" sldId="259"/>
            <ac:spMk id="2" creationId="{40C42FC2-84ED-9E1F-C4E7-A9336283B190}"/>
          </ac:spMkLst>
        </pc:spChg>
        <pc:spChg chg="mod">
          <ac:chgData name="Χρήστος Αργυροπουλος" userId="cdd370f164b32bdd" providerId="LiveId" clId="{0AC60079-192D-436B-9BB0-7C0B165A74F7}" dt="2023-12-15T22:33:00.099" v="78" actId="207"/>
          <ac:spMkLst>
            <pc:docMk/>
            <pc:sldMk cId="3611339641" sldId="259"/>
            <ac:spMk id="3" creationId="{FA4A1D90-6947-881A-FB1B-1503572EF335}"/>
          </ac:spMkLst>
        </pc:spChg>
      </pc:sldChg>
      <pc:sldChg chg="modSp new mod">
        <pc:chgData name="Χρήστος Αργυροπουλος" userId="cdd370f164b32bdd" providerId="LiveId" clId="{0AC60079-192D-436B-9BB0-7C0B165A74F7}" dt="2023-12-15T23:29:03.031" v="170" actId="113"/>
        <pc:sldMkLst>
          <pc:docMk/>
          <pc:sldMk cId="4140618773" sldId="260"/>
        </pc:sldMkLst>
        <pc:spChg chg="mod">
          <ac:chgData name="Χρήστος Αργυροπουλος" userId="cdd370f164b32bdd" providerId="LiveId" clId="{0AC60079-192D-436B-9BB0-7C0B165A74F7}" dt="2023-12-15T23:29:03.031" v="170" actId="113"/>
          <ac:spMkLst>
            <pc:docMk/>
            <pc:sldMk cId="4140618773" sldId="260"/>
            <ac:spMk id="2" creationId="{30CCBCA2-7DD4-FC8B-FA2B-34C2E550FE88}"/>
          </ac:spMkLst>
        </pc:spChg>
        <pc:spChg chg="mod">
          <ac:chgData name="Χρήστος Αργυροπουλος" userId="cdd370f164b32bdd" providerId="LiveId" clId="{0AC60079-192D-436B-9BB0-7C0B165A74F7}" dt="2023-12-15T23:27:38.297" v="138" actId="255"/>
          <ac:spMkLst>
            <pc:docMk/>
            <pc:sldMk cId="4140618773" sldId="260"/>
            <ac:spMk id="3" creationId="{6BB1FC79-6508-66E7-818E-1CDDFD71E9CB}"/>
          </ac:spMkLst>
        </pc:spChg>
      </pc:sldChg>
      <pc:sldChg chg="addSp delSp modSp new mod setBg setClrOvrMap">
        <pc:chgData name="Χρήστος Αργυροπουλος" userId="cdd370f164b32bdd" providerId="LiveId" clId="{0AC60079-192D-436B-9BB0-7C0B165A74F7}" dt="2023-12-16T01:02:51.238" v="416" actId="313"/>
        <pc:sldMkLst>
          <pc:docMk/>
          <pc:sldMk cId="3751031554" sldId="261"/>
        </pc:sldMkLst>
        <pc:spChg chg="mod">
          <ac:chgData name="Χρήστος Αργυροπουλος" userId="cdd370f164b32bdd" providerId="LiveId" clId="{0AC60079-192D-436B-9BB0-7C0B165A74F7}" dt="2023-12-16T00:41:08.601" v="242" actId="122"/>
          <ac:spMkLst>
            <pc:docMk/>
            <pc:sldMk cId="3751031554" sldId="261"/>
            <ac:spMk id="2" creationId="{253B1262-C34C-95D5-F63D-E113586D1E55}"/>
          </ac:spMkLst>
        </pc:spChg>
        <pc:spChg chg="del">
          <ac:chgData name="Χρήστος Αργυροπουλος" userId="cdd370f164b32bdd" providerId="LiveId" clId="{0AC60079-192D-436B-9BB0-7C0B165A74F7}" dt="2023-12-16T00:38:17.813" v="172" actId="931"/>
          <ac:spMkLst>
            <pc:docMk/>
            <pc:sldMk cId="3751031554" sldId="261"/>
            <ac:spMk id="3" creationId="{F2423799-1AD3-5139-131E-BBCEB012C619}"/>
          </ac:spMkLst>
        </pc:spChg>
        <pc:spChg chg="mod">
          <ac:chgData name="Χρήστος Αργυροπουλος" userId="cdd370f164b32bdd" providerId="LiveId" clId="{0AC60079-192D-436B-9BB0-7C0B165A74F7}" dt="2023-12-16T00:38:45.671" v="182" actId="26606"/>
          <ac:spMkLst>
            <pc:docMk/>
            <pc:sldMk cId="3751031554" sldId="261"/>
            <ac:spMk id="4" creationId="{6C77679A-C4D4-534E-851C-3461B583957B}"/>
          </ac:spMkLst>
        </pc:spChg>
        <pc:spChg chg="mod">
          <ac:chgData name="Χρήστος Αργυροπουλος" userId="cdd370f164b32bdd" providerId="LiveId" clId="{0AC60079-192D-436B-9BB0-7C0B165A74F7}" dt="2023-12-16T00:38:45.671" v="182" actId="26606"/>
          <ac:spMkLst>
            <pc:docMk/>
            <pc:sldMk cId="3751031554" sldId="261"/>
            <ac:spMk id="5" creationId="{807C7B43-7817-120F-1505-9314660AB07C}"/>
          </ac:spMkLst>
        </pc:spChg>
        <pc:spChg chg="add del">
          <ac:chgData name="Χρήστος Αργυροπουλος" userId="cdd370f164b32bdd" providerId="LiveId" clId="{0AC60079-192D-436B-9BB0-7C0B165A74F7}" dt="2023-12-16T00:38:26.971" v="176" actId="26606"/>
          <ac:spMkLst>
            <pc:docMk/>
            <pc:sldMk cId="3751031554" sldId="261"/>
            <ac:spMk id="11" creationId="{554B450A-E0E3-BEC5-E015-A15248CD050C}"/>
          </ac:spMkLst>
        </pc:spChg>
        <pc:spChg chg="add del">
          <ac:chgData name="Χρήστος Αργυροπουλος" userId="cdd370f164b32bdd" providerId="LiveId" clId="{0AC60079-192D-436B-9BB0-7C0B165A74F7}" dt="2023-12-16T00:38:26.971" v="176" actId="26606"/>
          <ac:spMkLst>
            <pc:docMk/>
            <pc:sldMk cId="3751031554" sldId="261"/>
            <ac:spMk id="14" creationId="{3CBA50DB-DBC7-4B6E-B3C1-8FF1EA519791}"/>
          </ac:spMkLst>
        </pc:spChg>
        <pc:spChg chg="add del">
          <ac:chgData name="Χρήστος Αργυροπουλος" userId="cdd370f164b32bdd" providerId="LiveId" clId="{0AC60079-192D-436B-9BB0-7C0B165A74F7}" dt="2023-12-16T00:38:26.971" v="176" actId="26606"/>
          <ac:spMkLst>
            <pc:docMk/>
            <pc:sldMk cId="3751031554" sldId="261"/>
            <ac:spMk id="59" creationId="{A1351C6B-7343-451F-AB4A-1CE294A4E927}"/>
          </ac:spMkLst>
        </pc:spChg>
        <pc:spChg chg="add del">
          <ac:chgData name="Χρήστος Αργυροπουλος" userId="cdd370f164b32bdd" providerId="LiveId" clId="{0AC60079-192D-436B-9BB0-7C0B165A74F7}" dt="2023-12-16T00:38:45.671" v="182" actId="26606"/>
          <ac:spMkLst>
            <pc:docMk/>
            <pc:sldMk cId="3751031554" sldId="261"/>
            <ac:spMk id="61" creationId="{C2E4E997-8672-4FFD-B8EC-9932A8E4714B}"/>
          </ac:spMkLst>
        </pc:spChg>
        <pc:spChg chg="add mod ord">
          <ac:chgData name="Χρήστος Αργυροπουλος" userId="cdd370f164b32bdd" providerId="LiveId" clId="{0AC60079-192D-436B-9BB0-7C0B165A74F7}" dt="2023-12-16T01:02:51.238" v="416" actId="313"/>
          <ac:spMkLst>
            <pc:docMk/>
            <pc:sldMk cId="3751031554" sldId="261"/>
            <ac:spMk id="63" creationId="{58AB52B6-489A-6EC5-7F8C-25517CF055BB}"/>
          </ac:spMkLst>
        </pc:spChg>
        <pc:spChg chg="add">
          <ac:chgData name="Χρήστος Αργυροπουλος" userId="cdd370f164b32bdd" providerId="LiveId" clId="{0AC60079-192D-436B-9BB0-7C0B165A74F7}" dt="2023-12-16T00:38:45.671" v="182" actId="26606"/>
          <ac:spMkLst>
            <pc:docMk/>
            <pc:sldMk cId="3751031554" sldId="261"/>
            <ac:spMk id="155" creationId="{3CBA50DB-DBC7-4B6E-B3C1-8FF1EA519791}"/>
          </ac:spMkLst>
        </pc:spChg>
        <pc:spChg chg="add">
          <ac:chgData name="Χρήστος Αργυροπουλος" userId="cdd370f164b32bdd" providerId="LiveId" clId="{0AC60079-192D-436B-9BB0-7C0B165A74F7}" dt="2023-12-16T00:38:45.671" v="182" actId="26606"/>
          <ac:spMkLst>
            <pc:docMk/>
            <pc:sldMk cId="3751031554" sldId="261"/>
            <ac:spMk id="195" creationId="{A1351C6B-7343-451F-AB4A-1CE294A4E927}"/>
          </ac:spMkLst>
        </pc:spChg>
        <pc:grpChg chg="add del">
          <ac:chgData name="Χρήστος Αργυροπουλος" userId="cdd370f164b32bdd" providerId="LiveId" clId="{0AC60079-192D-436B-9BB0-7C0B165A74F7}" dt="2023-12-16T00:38:26.971" v="176" actId="26606"/>
          <ac:grpSpMkLst>
            <pc:docMk/>
            <pc:sldMk cId="3751031554" sldId="261"/>
            <ac:grpSpMk id="16" creationId="{1DED8FB6-AF8D-4D98-913D-E6486FEC1021}"/>
          </ac:grpSpMkLst>
        </pc:grpChg>
        <pc:grpChg chg="add del">
          <ac:chgData name="Χρήστος Αργυροπουλος" userId="cdd370f164b32bdd" providerId="LiveId" clId="{0AC60079-192D-436B-9BB0-7C0B165A74F7}" dt="2023-12-16T00:38:45.671" v="182" actId="26606"/>
          <ac:grpSpMkLst>
            <pc:docMk/>
            <pc:sldMk cId="3751031554" sldId="261"/>
            <ac:grpSpMk id="18" creationId="{453E4DEE-E996-40F8-8635-0FF43D7348F9}"/>
          </ac:grpSpMkLst>
        </pc:grpChg>
        <pc:grpChg chg="add del">
          <ac:chgData name="Χρήστος Αργυροπουλος" userId="cdd370f164b32bdd" providerId="LiveId" clId="{0AC60079-192D-436B-9BB0-7C0B165A74F7}" dt="2023-12-16T00:38:45.637" v="181" actId="26606"/>
          <ac:grpSpMkLst>
            <pc:docMk/>
            <pc:sldMk cId="3751031554" sldId="261"/>
            <ac:grpSpMk id="95" creationId="{74872A0B-8668-4500-9509-EAA581B26C24}"/>
          </ac:grpSpMkLst>
        </pc:grpChg>
        <pc:grpChg chg="add">
          <ac:chgData name="Χρήστος Αργυροπουλος" userId="cdd370f164b32bdd" providerId="LiveId" clId="{0AC60079-192D-436B-9BB0-7C0B165A74F7}" dt="2023-12-16T00:38:45.671" v="182" actId="26606"/>
          <ac:grpSpMkLst>
            <pc:docMk/>
            <pc:sldMk cId="3751031554" sldId="261"/>
            <ac:grpSpMk id="97" creationId="{1DED8FB6-AF8D-4D98-913D-E6486FEC1021}"/>
          </ac:grpSpMkLst>
        </pc:grpChg>
        <pc:grpChg chg="add del">
          <ac:chgData name="Χρήστος Αργυροπουλος" userId="cdd370f164b32bdd" providerId="LiveId" clId="{0AC60079-192D-436B-9BB0-7C0B165A74F7}" dt="2023-12-16T00:38:45.637" v="181" actId="26606"/>
          <ac:grpSpMkLst>
            <pc:docMk/>
            <pc:sldMk cId="3751031554" sldId="261"/>
            <ac:grpSpMk id="99" creationId="{240590EE-5428-41AA-95B2-96FCC1CE67A7}"/>
          </ac:grpSpMkLst>
        </pc:grpChg>
        <pc:picChg chg="add mod">
          <ac:chgData name="Χρήστος Αργυροπουλος" userId="cdd370f164b32bdd" providerId="LiveId" clId="{0AC60079-192D-436B-9BB0-7C0B165A74F7}" dt="2023-12-16T00:38:45.671" v="182" actId="26606"/>
          <ac:picMkLst>
            <pc:docMk/>
            <pc:sldMk cId="3751031554" sldId="261"/>
            <ac:picMk id="7" creationId="{EF9CCA65-8490-F69F-D473-59BC12E08938}"/>
          </ac:picMkLst>
        </pc:picChg>
        <pc:picChg chg="add del">
          <ac:chgData name="Χρήστος Αργυροπουλος" userId="cdd370f164b32bdd" providerId="LiveId" clId="{0AC60079-192D-436B-9BB0-7C0B165A74F7}" dt="2023-12-16T00:38:26.971" v="176" actId="26606"/>
          <ac:picMkLst>
            <pc:docMk/>
            <pc:sldMk cId="3751031554" sldId="261"/>
            <ac:picMk id="57" creationId="{5B3DE270-418F-47A7-B311-C4D876041DC6}"/>
          </ac:picMkLst>
        </pc:picChg>
        <pc:picChg chg="add del">
          <ac:chgData name="Χρήστος Αργυροπουλος" userId="cdd370f164b32bdd" providerId="LiveId" clId="{0AC60079-192D-436B-9BB0-7C0B165A74F7}" dt="2023-12-16T00:38:45.671" v="182" actId="26606"/>
          <ac:picMkLst>
            <pc:docMk/>
            <pc:sldMk cId="3751031554" sldId="261"/>
            <ac:picMk id="62" creationId="{FE6BA9E6-1D9E-4D30-B528-D49FA1342E4E}"/>
          </ac:picMkLst>
        </pc:picChg>
        <pc:picChg chg="add">
          <ac:chgData name="Χρήστος Αργυροπουλος" userId="cdd370f164b32bdd" providerId="LiveId" clId="{0AC60079-192D-436B-9BB0-7C0B165A74F7}" dt="2023-12-16T00:38:45.671" v="182" actId="26606"/>
          <ac:picMkLst>
            <pc:docMk/>
            <pc:sldMk cId="3751031554" sldId="261"/>
            <ac:picMk id="194" creationId="{5B3DE270-418F-47A7-B311-C4D876041DC6}"/>
          </ac:picMkLst>
        </pc:picChg>
      </pc:sldChg>
      <pc:sldChg chg="new del">
        <pc:chgData name="Χρήστος Αργυροπουλος" userId="cdd370f164b32bdd" providerId="LiveId" clId="{0AC60079-192D-436B-9BB0-7C0B165A74F7}" dt="2023-12-16T12:29:14.557" v="421" actId="2696"/>
        <pc:sldMkLst>
          <pc:docMk/>
          <pc:sldMk cId="1830168041" sldId="262"/>
        </pc:sldMkLst>
      </pc:sldChg>
      <pc:sldChg chg="new del">
        <pc:chgData name="Χρήστος Αργυροπουλος" userId="cdd370f164b32bdd" providerId="LiveId" clId="{0AC60079-192D-436B-9BB0-7C0B165A74F7}" dt="2023-12-16T12:53:16.066" v="425" actId="2696"/>
        <pc:sldMkLst>
          <pc:docMk/>
          <pc:sldMk cId="471244699" sldId="263"/>
        </pc:sldMkLst>
      </pc:sldChg>
      <pc:sldChg chg="modSp new mod">
        <pc:chgData name="Χρήστος Αργυροπουλος" userId="cdd370f164b32bdd" providerId="LiveId" clId="{0AC60079-192D-436B-9BB0-7C0B165A74F7}" dt="2023-12-16T13:00:15.110" v="551" actId="20577"/>
        <pc:sldMkLst>
          <pc:docMk/>
          <pc:sldMk cId="3173921711" sldId="264"/>
        </pc:sldMkLst>
        <pc:spChg chg="mod">
          <ac:chgData name="Χρήστος Αργυροπουλος" userId="cdd370f164b32bdd" providerId="LiveId" clId="{0AC60079-192D-436B-9BB0-7C0B165A74F7}" dt="2023-12-16T12:54:52.817" v="454" actId="20577"/>
          <ac:spMkLst>
            <pc:docMk/>
            <pc:sldMk cId="3173921711" sldId="264"/>
            <ac:spMk id="2" creationId="{769357BA-355D-60C2-CFE8-2884FC27FB83}"/>
          </ac:spMkLst>
        </pc:spChg>
        <pc:spChg chg="mod">
          <ac:chgData name="Χρήστος Αργυροπουλος" userId="cdd370f164b32bdd" providerId="LiveId" clId="{0AC60079-192D-436B-9BB0-7C0B165A74F7}" dt="2023-12-16T13:00:15.110" v="551" actId="20577"/>
          <ac:spMkLst>
            <pc:docMk/>
            <pc:sldMk cId="3173921711" sldId="264"/>
            <ac:spMk id="3" creationId="{010DB5D9-443B-EF68-DDF5-54871119D0E8}"/>
          </ac:spMkLst>
        </pc:spChg>
      </pc:sldChg>
      <pc:sldChg chg="new del">
        <pc:chgData name="Χρήστος Αργυροπουλος" userId="cdd370f164b32bdd" providerId="LiveId" clId="{0AC60079-192D-436B-9BB0-7C0B165A74F7}" dt="2023-12-16T12:30:55.698" v="423" actId="2696"/>
        <pc:sldMkLst>
          <pc:docMk/>
          <pc:sldMk cId="3801308604" sldId="264"/>
        </pc:sldMkLst>
      </pc:sldChg>
      <pc:sldChg chg="addSp delSp modSp new mod setBg setClrOvrMap delDesignElem chgLayout">
        <pc:chgData name="Χρήστος Αργυροπουλος" userId="cdd370f164b32bdd" providerId="LiveId" clId="{0AC60079-192D-436B-9BB0-7C0B165A74F7}" dt="2023-12-18T15:11:01.475" v="1513" actId="255"/>
        <pc:sldMkLst>
          <pc:docMk/>
          <pc:sldMk cId="1547852382" sldId="265"/>
        </pc:sldMkLst>
        <pc:spChg chg="add del mod ord">
          <ac:chgData name="Χρήστος Αργυροπουλος" userId="cdd370f164b32bdd" providerId="LiveId" clId="{0AC60079-192D-436B-9BB0-7C0B165A74F7}" dt="2023-12-16T13:25:14.575" v="575" actId="122"/>
          <ac:spMkLst>
            <pc:docMk/>
            <pc:sldMk cId="1547852382" sldId="265"/>
            <ac:spMk id="2" creationId="{054F5E93-D9E0-E3FA-DA2C-0EE096343EC4}"/>
          </ac:spMkLst>
        </pc:spChg>
        <pc:spChg chg="del">
          <ac:chgData name="Χρήστος Αργυροπουλος" userId="cdd370f164b32bdd" providerId="LiveId" clId="{0AC60079-192D-436B-9BB0-7C0B165A74F7}" dt="2023-12-16T13:23:23.055" v="553" actId="22"/>
          <ac:spMkLst>
            <pc:docMk/>
            <pc:sldMk cId="1547852382" sldId="265"/>
            <ac:spMk id="3" creationId="{C81F3B15-32E1-461B-3138-DBA43488D474}"/>
          </ac:spMkLst>
        </pc:spChg>
        <pc:spChg chg="mod ord">
          <ac:chgData name="Χρήστος Αργυροπουλος" userId="cdd370f164b32bdd" providerId="LiveId" clId="{0AC60079-192D-436B-9BB0-7C0B165A74F7}" dt="2023-12-16T13:24:12.493" v="561" actId="26606"/>
          <ac:spMkLst>
            <pc:docMk/>
            <pc:sldMk cId="1547852382" sldId="265"/>
            <ac:spMk id="4" creationId="{25319633-8DB0-15EA-B779-7D45622FB862}"/>
          </ac:spMkLst>
        </pc:spChg>
        <pc:spChg chg="mod ord">
          <ac:chgData name="Χρήστος Αργυροπουλος" userId="cdd370f164b32bdd" providerId="LiveId" clId="{0AC60079-192D-436B-9BB0-7C0B165A74F7}" dt="2023-12-16T13:24:12.493" v="561" actId="26606"/>
          <ac:spMkLst>
            <pc:docMk/>
            <pc:sldMk cId="1547852382" sldId="265"/>
            <ac:spMk id="5" creationId="{9C90CABB-9973-DA88-6859-EA2ABE2A5D37}"/>
          </ac:spMkLst>
        </pc:spChg>
        <pc:spChg chg="add del mod ord">
          <ac:chgData name="Χρήστος Αργυροπουλος" userId="cdd370f164b32bdd" providerId="LiveId" clId="{0AC60079-192D-436B-9BB0-7C0B165A74F7}" dt="2023-12-16T13:23:51.851" v="558" actId="700"/>
          <ac:spMkLst>
            <pc:docMk/>
            <pc:sldMk cId="1547852382" sldId="265"/>
            <ac:spMk id="8" creationId="{48F8DA26-CED5-36BF-A2FF-02B26583C305}"/>
          </ac:spMkLst>
        </pc:spChg>
        <pc:spChg chg="add del mod ord">
          <ac:chgData name="Χρήστος Αργυροπουλος" userId="cdd370f164b32bdd" providerId="LiveId" clId="{0AC60079-192D-436B-9BB0-7C0B165A74F7}" dt="2023-12-16T13:23:51.851" v="558" actId="700"/>
          <ac:spMkLst>
            <pc:docMk/>
            <pc:sldMk cId="1547852382" sldId="265"/>
            <ac:spMk id="9" creationId="{1D60B46F-6C11-D2F4-88E5-B0238F0AAE1E}"/>
          </ac:spMkLst>
        </pc:spChg>
        <pc:spChg chg="add del mod ord">
          <ac:chgData name="Χρήστος Αργυροπουλος" userId="cdd370f164b32bdd" providerId="LiveId" clId="{0AC60079-192D-436B-9BB0-7C0B165A74F7}" dt="2023-12-16T13:23:51.851" v="558" actId="700"/>
          <ac:spMkLst>
            <pc:docMk/>
            <pc:sldMk cId="1547852382" sldId="265"/>
            <ac:spMk id="10" creationId="{C823658F-F73C-2240-7470-37775918685C}"/>
          </ac:spMkLst>
        </pc:spChg>
        <pc:spChg chg="add del">
          <ac:chgData name="Χρήστος Αργυροπουλος" userId="cdd370f164b32bdd" providerId="LiveId" clId="{0AC60079-192D-436B-9BB0-7C0B165A74F7}" dt="2023-12-16T13:23:37.669" v="555" actId="26606"/>
          <ac:spMkLst>
            <pc:docMk/>
            <pc:sldMk cId="1547852382" sldId="265"/>
            <ac:spMk id="11" creationId="{6882A45E-EE07-B3FA-CB30-BBF05F616DD0}"/>
          </ac:spMkLst>
        </pc:spChg>
        <pc:spChg chg="add del mod ord">
          <ac:chgData name="Χρήστος Αργυροπουλος" userId="cdd370f164b32bdd" providerId="LiveId" clId="{0AC60079-192D-436B-9BB0-7C0B165A74F7}" dt="2023-12-16T13:24:01.633" v="560" actId="700"/>
          <ac:spMkLst>
            <pc:docMk/>
            <pc:sldMk cId="1547852382" sldId="265"/>
            <ac:spMk id="12" creationId="{37E27569-A4D8-0F40-7710-0452ABF00B30}"/>
          </ac:spMkLst>
        </pc:spChg>
        <pc:spChg chg="add del mod ord">
          <ac:chgData name="Χρήστος Αργυροπουλος" userId="cdd370f164b32bdd" providerId="LiveId" clId="{0AC60079-192D-436B-9BB0-7C0B165A74F7}" dt="2023-12-16T13:24:01.633" v="560" actId="700"/>
          <ac:spMkLst>
            <pc:docMk/>
            <pc:sldMk cId="1547852382" sldId="265"/>
            <ac:spMk id="13" creationId="{331FB143-6334-4B2C-24AC-27768FB92889}"/>
          </ac:spMkLst>
        </pc:spChg>
        <pc:spChg chg="add del">
          <ac:chgData name="Χρήστος Αργυροπουλος" userId="cdd370f164b32bdd" providerId="LiveId" clId="{0AC60079-192D-436B-9BB0-7C0B165A74F7}" dt="2023-12-16T13:23:37.669" v="555" actId="26606"/>
          <ac:spMkLst>
            <pc:docMk/>
            <pc:sldMk cId="1547852382" sldId="265"/>
            <ac:spMk id="14" creationId="{C2E4E997-8672-4FFD-B8EC-9932A8E4714B}"/>
          </ac:spMkLst>
        </pc:spChg>
        <pc:spChg chg="add del mod ord">
          <ac:chgData name="Χρήστος Αργυροπουλος" userId="cdd370f164b32bdd" providerId="LiveId" clId="{0AC60079-192D-436B-9BB0-7C0B165A74F7}" dt="2023-12-16T13:24:01.633" v="560" actId="700"/>
          <ac:spMkLst>
            <pc:docMk/>
            <pc:sldMk cId="1547852382" sldId="265"/>
            <ac:spMk id="15" creationId="{B628B10D-D845-421F-32B8-BCDBE05E8D6D}"/>
          </ac:spMkLst>
        </pc:spChg>
        <pc:spChg chg="add del">
          <ac:chgData name="Χρήστος Αργυροπουλος" userId="cdd370f164b32bdd" providerId="LiveId" clId="{0AC60079-192D-436B-9BB0-7C0B165A74F7}" dt="2023-12-16T13:24:12.493" v="561" actId="26606"/>
          <ac:spMkLst>
            <pc:docMk/>
            <pc:sldMk cId="1547852382" sldId="265"/>
            <ac:spMk id="56" creationId="{3CBA50DB-DBC7-4B6E-B3C1-8FF1EA519791}"/>
          </ac:spMkLst>
        </pc:spChg>
        <pc:spChg chg="add del">
          <ac:chgData name="Χρήστος Αργυροπουλος" userId="cdd370f164b32bdd" providerId="LiveId" clId="{0AC60079-192D-436B-9BB0-7C0B165A74F7}" dt="2023-12-16T13:24:12.493" v="561" actId="26606"/>
          <ac:spMkLst>
            <pc:docMk/>
            <pc:sldMk cId="1547852382" sldId="265"/>
            <ac:spMk id="59" creationId="{A1351C6B-7343-451F-AB4A-1CE294A4E927}"/>
          </ac:spMkLst>
        </pc:spChg>
        <pc:spChg chg="add del mod ord">
          <ac:chgData name="Χρήστος Αργυροπουλος" userId="cdd370f164b32bdd" providerId="LiveId" clId="{0AC60079-192D-436B-9BB0-7C0B165A74F7}" dt="2023-12-18T15:11:01.475" v="1513" actId="255"/>
          <ac:spMkLst>
            <pc:docMk/>
            <pc:sldMk cId="1547852382" sldId="265"/>
            <ac:spMk id="88" creationId="{DE74F072-B4E9-016E-5965-116466C0D93B}"/>
          </ac:spMkLst>
        </pc:spChg>
        <pc:spChg chg="add del">
          <ac:chgData name="Χρήστος Αργυροπουλος" userId="cdd370f164b32bdd" providerId="LiveId" clId="{0AC60079-192D-436B-9BB0-7C0B165A74F7}" dt="2023-12-16T13:25:11.158" v="573" actId="22"/>
          <ac:spMkLst>
            <pc:docMk/>
            <pc:sldMk cId="1547852382" sldId="265"/>
            <ac:spMk id="90" creationId="{1F6E8770-9AD6-5985-FAB5-DF2129113AA9}"/>
          </ac:spMkLst>
        </pc:spChg>
        <pc:grpChg chg="add del">
          <ac:chgData name="Χρήστος Αργυροπουλος" userId="cdd370f164b32bdd" providerId="LiveId" clId="{0AC60079-192D-436B-9BB0-7C0B165A74F7}" dt="2023-12-16T13:23:37.669" v="555" actId="26606"/>
          <ac:grpSpMkLst>
            <pc:docMk/>
            <pc:sldMk cId="1547852382" sldId="265"/>
            <ac:grpSpMk id="18" creationId="{453E4DEE-E996-40F8-8635-0FF43D7348F9}"/>
          </ac:grpSpMkLst>
        </pc:grpChg>
        <pc:grpChg chg="add del">
          <ac:chgData name="Χρήστος Αργυροπουλος" userId="cdd370f164b32bdd" providerId="LiveId" clId="{0AC60079-192D-436B-9BB0-7C0B165A74F7}" dt="2023-12-16T13:24:12.493" v="561" actId="26606"/>
          <ac:grpSpMkLst>
            <pc:docMk/>
            <pc:sldMk cId="1547852382" sldId="265"/>
            <ac:grpSpMk id="58" creationId="{1DED8FB6-AF8D-4D98-913D-E6486FEC1021}"/>
          </ac:grpSpMkLst>
        </pc:grpChg>
        <pc:picChg chg="add mod ord">
          <ac:chgData name="Χρήστος Αργυροπουλος" userId="cdd370f164b32bdd" providerId="LiveId" clId="{0AC60079-192D-436B-9BB0-7C0B165A74F7}" dt="2023-12-16T13:28:12.468" v="599" actId="1076"/>
          <ac:picMkLst>
            <pc:docMk/>
            <pc:sldMk cId="1547852382" sldId="265"/>
            <ac:picMk id="7" creationId="{2787FFC6-122D-4B5A-BD43-21174414C772}"/>
          </ac:picMkLst>
        </pc:picChg>
        <pc:picChg chg="add del">
          <ac:chgData name="Χρήστος Αργυροπουλος" userId="cdd370f164b32bdd" providerId="LiveId" clId="{0AC60079-192D-436B-9BB0-7C0B165A74F7}" dt="2023-12-16T13:23:37.669" v="555" actId="26606"/>
          <ac:picMkLst>
            <pc:docMk/>
            <pc:sldMk cId="1547852382" sldId="265"/>
            <ac:picMk id="16" creationId="{FE6BA9E6-1D9E-4D30-B528-D49FA1342E4E}"/>
          </ac:picMkLst>
        </pc:picChg>
        <pc:picChg chg="add del">
          <ac:chgData name="Χρήστος Αργυροπουλος" userId="cdd370f164b32bdd" providerId="LiveId" clId="{0AC60079-192D-436B-9BB0-7C0B165A74F7}" dt="2023-12-16T13:24:12.493" v="561" actId="26606"/>
          <ac:picMkLst>
            <pc:docMk/>
            <pc:sldMk cId="1547852382" sldId="265"/>
            <ac:picMk id="57" creationId="{5B3DE270-418F-47A7-B311-C4D876041DC6}"/>
          </ac:picMkLst>
        </pc:picChg>
      </pc:sldChg>
      <pc:sldChg chg="addSp delSp modSp new mod setBg">
        <pc:chgData name="Χρήστος Αργυροπουλος" userId="cdd370f164b32bdd" providerId="LiveId" clId="{0AC60079-192D-436B-9BB0-7C0B165A74F7}" dt="2023-12-16T14:14:32.259" v="840" actId="1076"/>
        <pc:sldMkLst>
          <pc:docMk/>
          <pc:sldMk cId="1150172252" sldId="266"/>
        </pc:sldMkLst>
        <pc:spChg chg="mod">
          <ac:chgData name="Χρήστος Αργυροπουλος" userId="cdd370f164b32bdd" providerId="LiveId" clId="{0AC60079-192D-436B-9BB0-7C0B165A74F7}" dt="2023-12-16T14:05:22.892" v="698" actId="14100"/>
          <ac:spMkLst>
            <pc:docMk/>
            <pc:sldMk cId="1150172252" sldId="266"/>
            <ac:spMk id="2" creationId="{BDC26652-F574-8732-A1FC-93AD62C00A4D}"/>
          </ac:spMkLst>
        </pc:spChg>
        <pc:spChg chg="mod">
          <ac:chgData name="Χρήστος Αργυροπουλος" userId="cdd370f164b32bdd" providerId="LiveId" clId="{0AC60079-192D-436B-9BB0-7C0B165A74F7}" dt="2023-12-16T14:14:17.035" v="836" actId="14100"/>
          <ac:spMkLst>
            <pc:docMk/>
            <pc:sldMk cId="1150172252" sldId="266"/>
            <ac:spMk id="3" creationId="{7175FCD2-18B3-0820-6E3B-7BF89681B446}"/>
          </ac:spMkLst>
        </pc:spChg>
        <pc:spChg chg="mod">
          <ac:chgData name="Χρήστος Αργυροπουλος" userId="cdd370f164b32bdd" providerId="LiveId" clId="{0AC60079-192D-436B-9BB0-7C0B165A74F7}" dt="2023-12-16T14:04:05.402" v="675" actId="26606"/>
          <ac:spMkLst>
            <pc:docMk/>
            <pc:sldMk cId="1150172252" sldId="266"/>
            <ac:spMk id="4" creationId="{F76C83F2-991C-1068-70E4-61F055710E24}"/>
          </ac:spMkLst>
        </pc:spChg>
        <pc:spChg chg="mod">
          <ac:chgData name="Χρήστος Αργυροπουλος" userId="cdd370f164b32bdd" providerId="LiveId" clId="{0AC60079-192D-436B-9BB0-7C0B165A74F7}" dt="2023-12-16T14:04:05.402" v="675" actId="26606"/>
          <ac:spMkLst>
            <pc:docMk/>
            <pc:sldMk cId="1150172252" sldId="266"/>
            <ac:spMk id="5" creationId="{A794CB08-138F-E5E2-D86D-1F4754C512DD}"/>
          </ac:spMkLst>
        </pc:spChg>
        <pc:picChg chg="add del mod ord">
          <ac:chgData name="Χρήστος Αργυροπουλος" userId="cdd370f164b32bdd" providerId="LiveId" clId="{0AC60079-192D-436B-9BB0-7C0B165A74F7}" dt="2023-12-16T14:04:20.788" v="681" actId="21"/>
          <ac:picMkLst>
            <pc:docMk/>
            <pc:sldMk cId="1150172252" sldId="266"/>
            <ac:picMk id="7" creationId="{91E44079-613C-B094-F6BA-92CF4156193F}"/>
          </ac:picMkLst>
        </pc:picChg>
        <pc:picChg chg="add del mod ord">
          <ac:chgData name="Χρήστος Αργυροπουλος" userId="cdd370f164b32bdd" providerId="LiveId" clId="{0AC60079-192D-436B-9BB0-7C0B165A74F7}" dt="2023-12-16T14:05:44.829" v="704" actId="478"/>
          <ac:picMkLst>
            <pc:docMk/>
            <pc:sldMk cId="1150172252" sldId="266"/>
            <ac:picMk id="9" creationId="{6CB20E93-EAD4-E181-DDA4-733AAF09B9BD}"/>
          </ac:picMkLst>
        </pc:picChg>
        <pc:picChg chg="add mod">
          <ac:chgData name="Χρήστος Αργυροπουλος" userId="cdd370f164b32bdd" providerId="LiveId" clId="{0AC60079-192D-436B-9BB0-7C0B165A74F7}" dt="2023-12-16T14:14:26.572" v="838" actId="1076"/>
          <ac:picMkLst>
            <pc:docMk/>
            <pc:sldMk cId="1150172252" sldId="266"/>
            <ac:picMk id="11" creationId="{CEB34829-35A4-DF02-1776-780DEEFDD7C7}"/>
          </ac:picMkLst>
        </pc:picChg>
        <pc:picChg chg="add mod">
          <ac:chgData name="Χρήστος Αργυροπουλος" userId="cdd370f164b32bdd" providerId="LiveId" clId="{0AC60079-192D-436B-9BB0-7C0B165A74F7}" dt="2023-12-16T14:14:32.259" v="840" actId="1076"/>
          <ac:picMkLst>
            <pc:docMk/>
            <pc:sldMk cId="1150172252" sldId="266"/>
            <ac:picMk id="13" creationId="{60108137-9A9F-E5C1-9D98-AD9015239B62}"/>
          </ac:picMkLst>
        </pc:picChg>
      </pc:sldChg>
      <pc:sldChg chg="modSp new mod">
        <pc:chgData name="Χρήστος Αργυροπουλος" userId="cdd370f164b32bdd" providerId="LiveId" clId="{0AC60079-192D-436B-9BB0-7C0B165A74F7}" dt="2023-12-18T12:28:48.660" v="942" actId="20577"/>
        <pc:sldMkLst>
          <pc:docMk/>
          <pc:sldMk cId="4003518480" sldId="267"/>
        </pc:sldMkLst>
        <pc:spChg chg="mod">
          <ac:chgData name="Χρήστος Αργυροπουλος" userId="cdd370f164b32bdd" providerId="LiveId" clId="{0AC60079-192D-436B-9BB0-7C0B165A74F7}" dt="2023-12-18T12:28:09.278" v="893" actId="20577"/>
          <ac:spMkLst>
            <pc:docMk/>
            <pc:sldMk cId="4003518480" sldId="267"/>
            <ac:spMk id="2" creationId="{79DA6FD9-610A-9E46-AB8B-DDE964FDBE7A}"/>
          </ac:spMkLst>
        </pc:spChg>
        <pc:spChg chg="mod">
          <ac:chgData name="Χρήστος Αργυροπουλος" userId="cdd370f164b32bdd" providerId="LiveId" clId="{0AC60079-192D-436B-9BB0-7C0B165A74F7}" dt="2023-12-18T12:28:48.660" v="942" actId="20577"/>
          <ac:spMkLst>
            <pc:docMk/>
            <pc:sldMk cId="4003518480" sldId="267"/>
            <ac:spMk id="3" creationId="{061DFAC7-AF64-5673-683B-A84CE1E2A464}"/>
          </ac:spMkLst>
        </pc:spChg>
      </pc:sldChg>
      <pc:sldChg chg="modSp new mod">
        <pc:chgData name="Χρήστος Αργυροπουλος" userId="cdd370f164b32bdd" providerId="LiveId" clId="{0AC60079-192D-436B-9BB0-7C0B165A74F7}" dt="2023-12-18T15:10:34.511" v="1511" actId="2710"/>
        <pc:sldMkLst>
          <pc:docMk/>
          <pc:sldMk cId="2047646429" sldId="268"/>
        </pc:sldMkLst>
        <pc:spChg chg="mod">
          <ac:chgData name="Χρήστος Αργυροπουλος" userId="cdd370f164b32bdd" providerId="LiveId" clId="{0AC60079-192D-436B-9BB0-7C0B165A74F7}" dt="2023-12-18T12:30:02.344" v="945" actId="122"/>
          <ac:spMkLst>
            <pc:docMk/>
            <pc:sldMk cId="2047646429" sldId="268"/>
            <ac:spMk id="2" creationId="{E5845E4C-D032-1BA1-307B-F53DE7CFC4F6}"/>
          </ac:spMkLst>
        </pc:spChg>
        <pc:spChg chg="mod">
          <ac:chgData name="Χρήστος Αργυροπουλος" userId="cdd370f164b32bdd" providerId="LiveId" clId="{0AC60079-192D-436B-9BB0-7C0B165A74F7}" dt="2023-12-18T15:10:34.511" v="1511" actId="2710"/>
          <ac:spMkLst>
            <pc:docMk/>
            <pc:sldMk cId="2047646429" sldId="268"/>
            <ac:spMk id="3" creationId="{189C18B8-FBFF-CE1F-6772-10DD77B1192D}"/>
          </ac:spMkLst>
        </pc:spChg>
      </pc:sldChg>
      <pc:sldChg chg="modSp new mod">
        <pc:chgData name="Χρήστος Αργυροπουλος" userId="cdd370f164b32bdd" providerId="LiveId" clId="{0AC60079-192D-436B-9BB0-7C0B165A74F7}" dt="2023-12-18T13:35:22.424" v="1412" actId="27636"/>
        <pc:sldMkLst>
          <pc:docMk/>
          <pc:sldMk cId="2280426191" sldId="269"/>
        </pc:sldMkLst>
        <pc:spChg chg="mod">
          <ac:chgData name="Χρήστος Αργυροπουλος" userId="cdd370f164b32bdd" providerId="LiveId" clId="{0AC60079-192D-436B-9BB0-7C0B165A74F7}" dt="2023-12-18T13:02:27.702" v="1291" actId="122"/>
          <ac:spMkLst>
            <pc:docMk/>
            <pc:sldMk cId="2280426191" sldId="269"/>
            <ac:spMk id="2" creationId="{6A1D20C0-5E2B-BBEA-F740-DE1D443DB24B}"/>
          </ac:spMkLst>
        </pc:spChg>
        <pc:spChg chg="mod">
          <ac:chgData name="Χρήστος Αργυροπουλος" userId="cdd370f164b32bdd" providerId="LiveId" clId="{0AC60079-192D-436B-9BB0-7C0B165A74F7}" dt="2023-12-18T13:35:22.424" v="1412" actId="27636"/>
          <ac:spMkLst>
            <pc:docMk/>
            <pc:sldMk cId="2280426191" sldId="269"/>
            <ac:spMk id="3" creationId="{08F4BEE0-F599-1909-6F8B-FAB10B21F365}"/>
          </ac:spMkLst>
        </pc:spChg>
      </pc:sldChg>
      <pc:sldChg chg="new del">
        <pc:chgData name="Χρήστος Αργυροπουλος" userId="cdd370f164b32bdd" providerId="LiveId" clId="{0AC60079-192D-436B-9BB0-7C0B165A74F7}" dt="2023-12-18T13:12:13.890" v="1302" actId="2696"/>
        <pc:sldMkLst>
          <pc:docMk/>
          <pc:sldMk cId="33404548" sldId="270"/>
        </pc:sldMkLst>
      </pc:sldChg>
      <pc:sldChg chg="modSp new mod">
        <pc:chgData name="Χρήστος Αργυροπουλος" userId="cdd370f164b32bdd" providerId="LiveId" clId="{0AC60079-192D-436B-9BB0-7C0B165A74F7}" dt="2023-12-18T15:06:31.859" v="1486" actId="207"/>
        <pc:sldMkLst>
          <pc:docMk/>
          <pc:sldMk cId="1660212033" sldId="270"/>
        </pc:sldMkLst>
        <pc:spChg chg="mod">
          <ac:chgData name="Χρήστος Αργυροπουλος" userId="cdd370f164b32bdd" providerId="LiveId" clId="{0AC60079-192D-436B-9BB0-7C0B165A74F7}" dt="2023-12-18T13:42:35.724" v="1414" actId="122"/>
          <ac:spMkLst>
            <pc:docMk/>
            <pc:sldMk cId="1660212033" sldId="270"/>
            <ac:spMk id="2" creationId="{193A19DE-9068-5896-9EB7-9AC0CBBA2570}"/>
          </ac:spMkLst>
        </pc:spChg>
        <pc:spChg chg="mod">
          <ac:chgData name="Χρήστος Αργυροπουλος" userId="cdd370f164b32bdd" providerId="LiveId" clId="{0AC60079-192D-436B-9BB0-7C0B165A74F7}" dt="2023-12-18T15:06:31.859" v="1486" actId="207"/>
          <ac:spMkLst>
            <pc:docMk/>
            <pc:sldMk cId="1660212033" sldId="270"/>
            <ac:spMk id="3" creationId="{7B0A9905-6E15-3352-80E4-97B8EA8873E3}"/>
          </ac:spMkLst>
        </pc:spChg>
      </pc:sldChg>
      <pc:sldChg chg="modSp new mod">
        <pc:chgData name="Χρήστος Αργυροπουλος" userId="cdd370f164b32bdd" providerId="LiveId" clId="{0AC60079-192D-436B-9BB0-7C0B165A74F7}" dt="2023-12-18T15:28:46.835" v="1529" actId="20577"/>
        <pc:sldMkLst>
          <pc:docMk/>
          <pc:sldMk cId="1085733579" sldId="271"/>
        </pc:sldMkLst>
        <pc:spChg chg="mod">
          <ac:chgData name="Χρήστος Αργυροπουλος" userId="cdd370f164b32bdd" providerId="LiveId" clId="{0AC60079-192D-436B-9BB0-7C0B165A74F7}" dt="2023-12-18T15:07:35.330" v="1493" actId="122"/>
          <ac:spMkLst>
            <pc:docMk/>
            <pc:sldMk cId="1085733579" sldId="271"/>
            <ac:spMk id="2" creationId="{4F8CF16D-A6B4-E79B-36E2-955C27B26A05}"/>
          </ac:spMkLst>
        </pc:spChg>
        <pc:spChg chg="mod">
          <ac:chgData name="Χρήστος Αργυροπουλος" userId="cdd370f164b32bdd" providerId="LiveId" clId="{0AC60079-192D-436B-9BB0-7C0B165A74F7}" dt="2023-12-18T15:28:46.835" v="1529" actId="20577"/>
          <ac:spMkLst>
            <pc:docMk/>
            <pc:sldMk cId="1085733579" sldId="271"/>
            <ac:spMk id="3" creationId="{8E5860F1-2106-191E-CBF6-B44592472048}"/>
          </ac:spMkLst>
        </pc:spChg>
      </pc:sldChg>
      <pc:sldChg chg="add del">
        <pc:chgData name="Χρήστος Αργυροπουλος" userId="cdd370f164b32bdd" providerId="LiveId" clId="{0AC60079-192D-436B-9BB0-7C0B165A74F7}" dt="2023-12-18T13:18:10.069" v="1305"/>
        <pc:sldMkLst>
          <pc:docMk/>
          <pc:sldMk cId="2648663664" sldId="271"/>
        </pc:sldMkLst>
      </pc:sldChg>
      <pc:sldChg chg="add del">
        <pc:chgData name="Χρήστος Αργυροπουλος" userId="cdd370f164b32bdd" providerId="LiveId" clId="{0AC60079-192D-436B-9BB0-7C0B165A74F7}" dt="2023-12-18T13:18:22.123" v="1307" actId="2696"/>
        <pc:sldMkLst>
          <pc:docMk/>
          <pc:sldMk cId="3069041338" sldId="271"/>
        </pc:sldMkLst>
      </pc:sldChg>
      <pc:sldChg chg="add del">
        <pc:chgData name="Χρήστος Αργυροπουλος" userId="cdd370f164b32bdd" providerId="LiveId" clId="{0AC60079-192D-436B-9BB0-7C0B165A74F7}" dt="2023-12-18T13:18:31.317" v="1309"/>
        <pc:sldMkLst>
          <pc:docMk/>
          <pc:sldMk cId="3949646443" sldId="271"/>
        </pc:sldMkLst>
      </pc:sldChg>
      <pc:sldChg chg="new del">
        <pc:chgData name="Χρήστος Αργυροπουλος" userId="cdd370f164b32bdd" providerId="LiveId" clId="{0AC60079-192D-436B-9BB0-7C0B165A74F7}" dt="2023-12-18T15:29:13.339" v="1531" actId="2696"/>
        <pc:sldMkLst>
          <pc:docMk/>
          <pc:sldMk cId="2398404115" sldId="272"/>
        </pc:sldMkLst>
      </pc:sldChg>
      <pc:sldChg chg="modSp new del mod">
        <pc:chgData name="Χρήστος Αργυροπουλος" userId="cdd370f164b32bdd" providerId="LiveId" clId="{0AC60079-192D-436B-9BB0-7C0B165A74F7}" dt="2023-12-18T15:29:29.860" v="1535" actId="2696"/>
        <pc:sldMkLst>
          <pc:docMk/>
          <pc:sldMk cId="1391040825" sldId="273"/>
        </pc:sldMkLst>
        <pc:spChg chg="mod">
          <ac:chgData name="Χρήστος Αργυροπουλος" userId="cdd370f164b32bdd" providerId="LiveId" clId="{0AC60079-192D-436B-9BB0-7C0B165A74F7}" dt="2023-12-18T15:29:19.705" v="1533" actId="122"/>
          <ac:spMkLst>
            <pc:docMk/>
            <pc:sldMk cId="1391040825" sldId="273"/>
            <ac:spMk id="2" creationId="{1CF20B06-0227-FFA1-22F7-52410A0A3F10}"/>
          </ac:spMkLst>
        </pc:spChg>
      </pc:sldChg>
      <pc:sldChg chg="add del">
        <pc:chgData name="Χρήστος Αργυροπουλος" userId="cdd370f164b32bdd" providerId="LiveId" clId="{0AC60079-192D-436B-9BB0-7C0B165A74F7}" dt="2023-12-18T15:29:47.767" v="1540" actId="2696"/>
        <pc:sldMkLst>
          <pc:docMk/>
          <pc:sldMk cId="3485213937" sldId="273"/>
        </pc:sldMkLst>
      </pc:sldChg>
      <pc:sldChg chg="addSp delSp modSp new mod">
        <pc:chgData name="Χρήστος Αργυροπουλος" userId="cdd370f164b32bdd" providerId="LiveId" clId="{0AC60079-192D-436B-9BB0-7C0B165A74F7}" dt="2023-12-18T16:02:59.990" v="1948" actId="14100"/>
        <pc:sldMkLst>
          <pc:docMk/>
          <pc:sldMk cId="4195301204" sldId="274"/>
        </pc:sldMkLst>
        <pc:spChg chg="mod">
          <ac:chgData name="Χρήστος Αργυροπουλος" userId="cdd370f164b32bdd" providerId="LiveId" clId="{0AC60079-192D-436B-9BB0-7C0B165A74F7}" dt="2023-12-18T15:58:29.656" v="1853" actId="14100"/>
          <ac:spMkLst>
            <pc:docMk/>
            <pc:sldMk cId="4195301204" sldId="274"/>
            <ac:spMk id="2" creationId="{5929612A-1C2D-29B0-A135-1AC58AE733E1}"/>
          </ac:spMkLst>
        </pc:spChg>
        <pc:spChg chg="mod">
          <ac:chgData name="Χρήστος Αργυροπουλος" userId="cdd370f164b32bdd" providerId="LiveId" clId="{0AC60079-192D-436B-9BB0-7C0B165A74F7}" dt="2023-12-18T16:02:56.301" v="1946" actId="27636"/>
          <ac:spMkLst>
            <pc:docMk/>
            <pc:sldMk cId="4195301204" sldId="274"/>
            <ac:spMk id="3" creationId="{C66F2F65-A8C2-970F-F6A1-4F92A1795D8A}"/>
          </ac:spMkLst>
        </pc:spChg>
        <pc:spChg chg="mod">
          <ac:chgData name="Χρήστος Αργυροπουλος" userId="cdd370f164b32bdd" providerId="LiveId" clId="{0AC60079-192D-436B-9BB0-7C0B165A74F7}" dt="2023-12-18T16:02:59.990" v="1948" actId="14100"/>
          <ac:spMkLst>
            <pc:docMk/>
            <pc:sldMk cId="4195301204" sldId="274"/>
            <ac:spMk id="4" creationId="{742478D9-70A5-C7C3-11FB-B0A801EA4816}"/>
          </ac:spMkLst>
        </pc:spChg>
        <pc:picChg chg="add del">
          <ac:chgData name="Χρήστος Αργυροπουλος" userId="cdd370f164b32bdd" providerId="LiveId" clId="{0AC60079-192D-436B-9BB0-7C0B165A74F7}" dt="2023-12-18T16:01:26.655" v="1917" actId="22"/>
          <ac:picMkLst>
            <pc:docMk/>
            <pc:sldMk cId="4195301204" sldId="274"/>
            <ac:picMk id="8" creationId="{01D30EAB-82F8-81EE-8D06-B5E260EFED7B}"/>
          </ac:picMkLst>
        </pc:picChg>
      </pc:sldChg>
      <pc:sldChg chg="new del">
        <pc:chgData name="Χρήστος Αργυροπουλος" userId="cdd370f164b32bdd" providerId="LiveId" clId="{0AC60079-192D-436B-9BB0-7C0B165A74F7}" dt="2023-12-18T16:03:41.020" v="1951" actId="2696"/>
        <pc:sldMkLst>
          <pc:docMk/>
          <pc:sldMk cId="1723095069" sldId="275"/>
        </pc:sldMkLst>
      </pc:sldChg>
      <pc:sldChg chg="addSp delSp modSp new mod">
        <pc:chgData name="Χρήστος Αργυροπουλος" userId="cdd370f164b32bdd" providerId="LiveId" clId="{0AC60079-192D-436B-9BB0-7C0B165A74F7}" dt="2023-12-18T17:52:51.524" v="2000" actId="1076"/>
        <pc:sldMkLst>
          <pc:docMk/>
          <pc:sldMk cId="4096491816" sldId="276"/>
        </pc:sldMkLst>
        <pc:spChg chg="mod">
          <ac:chgData name="Χρήστος Αργυροπουλος" userId="cdd370f164b32bdd" providerId="LiveId" clId="{0AC60079-192D-436B-9BB0-7C0B165A74F7}" dt="2023-12-18T17:51:57.713" v="1993" actId="14100"/>
          <ac:spMkLst>
            <pc:docMk/>
            <pc:sldMk cId="4096491816" sldId="276"/>
            <ac:spMk id="2" creationId="{93A2D079-6CB1-4ED9-60C2-8FF331D18856}"/>
          </ac:spMkLst>
        </pc:spChg>
        <pc:spChg chg="del mod">
          <ac:chgData name="Χρήστος Αργυροπουλος" userId="cdd370f164b32bdd" providerId="LiveId" clId="{0AC60079-192D-436B-9BB0-7C0B165A74F7}" dt="2023-12-18T17:52:15.622" v="1996" actId="22"/>
          <ac:spMkLst>
            <pc:docMk/>
            <pc:sldMk cId="4096491816" sldId="276"/>
            <ac:spMk id="3" creationId="{E1961C79-8A17-8A35-92C5-AEC6E7995E51}"/>
          </ac:spMkLst>
        </pc:spChg>
        <pc:spChg chg="add del mod">
          <ac:chgData name="Χρήστος Αργυροπουλος" userId="cdd370f164b32bdd" providerId="LiveId" clId="{0AC60079-192D-436B-9BB0-7C0B165A74F7}" dt="2023-12-18T17:52:43.275" v="1998" actId="22"/>
          <ac:spMkLst>
            <pc:docMk/>
            <pc:sldMk cId="4096491816" sldId="276"/>
            <ac:spMk id="9" creationId="{1D840A50-B6CA-654F-D00C-551F726DF981}"/>
          </ac:spMkLst>
        </pc:spChg>
        <pc:picChg chg="add del mod ord">
          <ac:chgData name="Χρήστος Αργυροπουλος" userId="cdd370f164b32bdd" providerId="LiveId" clId="{0AC60079-192D-436B-9BB0-7C0B165A74F7}" dt="2023-12-18T17:52:27.109" v="1997" actId="21"/>
          <ac:picMkLst>
            <pc:docMk/>
            <pc:sldMk cId="4096491816" sldId="276"/>
            <ac:picMk id="7" creationId="{0C3267E7-78F7-2DB4-4D6F-D2E3667CF9FF}"/>
          </ac:picMkLst>
        </pc:picChg>
        <pc:picChg chg="add mod ord">
          <ac:chgData name="Χρήστος Αργυροπουλος" userId="cdd370f164b32bdd" providerId="LiveId" clId="{0AC60079-192D-436B-9BB0-7C0B165A74F7}" dt="2023-12-18T17:52:51.524" v="2000" actId="1076"/>
          <ac:picMkLst>
            <pc:docMk/>
            <pc:sldMk cId="4096491816" sldId="276"/>
            <ac:picMk id="11" creationId="{24EE2A05-3578-EBCA-3633-A88BFC4F1A51}"/>
          </ac:picMkLst>
        </pc:picChg>
      </pc:sldChg>
      <pc:sldChg chg="addSp delSp modSp new del mod">
        <pc:chgData name="Χρήστος Αργυροπουλος" userId="cdd370f164b32bdd" providerId="LiveId" clId="{0AC60079-192D-436B-9BB0-7C0B165A74F7}" dt="2023-12-18T17:56:48.065" v="2042" actId="2696"/>
        <pc:sldMkLst>
          <pc:docMk/>
          <pc:sldMk cId="3253425325" sldId="277"/>
        </pc:sldMkLst>
        <pc:spChg chg="del">
          <ac:chgData name="Χρήστος Αργυροπουλος" userId="cdd370f164b32bdd" providerId="LiveId" clId="{0AC60079-192D-436B-9BB0-7C0B165A74F7}" dt="2023-12-18T17:53:22.530" v="2002" actId="21"/>
          <ac:spMkLst>
            <pc:docMk/>
            <pc:sldMk cId="3253425325" sldId="277"/>
            <ac:spMk id="2" creationId="{5637BD41-9786-7AE5-1348-7711E1D48972}"/>
          </ac:spMkLst>
        </pc:spChg>
        <pc:spChg chg="del mod">
          <ac:chgData name="Χρήστος Αργυροπουλος" userId="cdd370f164b32bdd" providerId="LiveId" clId="{0AC60079-192D-436B-9BB0-7C0B165A74F7}" dt="2023-12-18T17:53:57.305" v="2005" actId="22"/>
          <ac:spMkLst>
            <pc:docMk/>
            <pc:sldMk cId="3253425325" sldId="277"/>
            <ac:spMk id="3" creationId="{E1C49653-A081-1F87-6742-FA6A60687167}"/>
          </ac:spMkLst>
        </pc:spChg>
        <pc:spChg chg="add del mod">
          <ac:chgData name="Χρήστος Αργυροπουλος" userId="cdd370f164b32bdd" providerId="LiveId" clId="{0AC60079-192D-436B-9BB0-7C0B165A74F7}" dt="2023-12-18T17:55:19.651" v="2020" actId="931"/>
          <ac:spMkLst>
            <pc:docMk/>
            <pc:sldMk cId="3253425325" sldId="277"/>
            <ac:spMk id="11" creationId="{62E8983F-5F8D-E670-291D-CE1F6A431C46}"/>
          </ac:spMkLst>
        </pc:spChg>
        <pc:spChg chg="add del mod">
          <ac:chgData name="Χρήστος Αργυροπουλος" userId="cdd370f164b32bdd" providerId="LiveId" clId="{0AC60079-192D-436B-9BB0-7C0B165A74F7}" dt="2023-12-18T17:55:40.382" v="2024" actId="22"/>
          <ac:spMkLst>
            <pc:docMk/>
            <pc:sldMk cId="3253425325" sldId="277"/>
            <ac:spMk id="15" creationId="{049A7E9E-754C-9BA1-5997-C0380FCB8C86}"/>
          </ac:spMkLst>
        </pc:spChg>
        <pc:picChg chg="add del mod ord">
          <ac:chgData name="Χρήστος Αργυροπουλος" userId="cdd370f164b32bdd" providerId="LiveId" clId="{0AC60079-192D-436B-9BB0-7C0B165A74F7}" dt="2023-12-18T17:54:53.270" v="2017" actId="21"/>
          <ac:picMkLst>
            <pc:docMk/>
            <pc:sldMk cId="3253425325" sldId="277"/>
            <ac:picMk id="7" creationId="{779D172C-AEB3-8A27-3733-67306F727EA5}"/>
          </ac:picMkLst>
        </pc:picChg>
        <pc:picChg chg="add del mod">
          <ac:chgData name="Χρήστος Αργυροπουλος" userId="cdd370f164b32bdd" providerId="LiveId" clId="{0AC60079-192D-436B-9BB0-7C0B165A74F7}" dt="2023-12-18T17:54:59.147" v="2018" actId="21"/>
          <ac:picMkLst>
            <pc:docMk/>
            <pc:sldMk cId="3253425325" sldId="277"/>
            <ac:picMk id="9" creationId="{54C4DC1B-3AC8-03F3-D980-87F833564023}"/>
          </ac:picMkLst>
        </pc:picChg>
        <pc:picChg chg="add del mod">
          <ac:chgData name="Χρήστος Αργυροπουλος" userId="cdd370f164b32bdd" providerId="LiveId" clId="{0AC60079-192D-436B-9BB0-7C0B165A74F7}" dt="2023-12-18T17:55:22.373" v="2023" actId="21"/>
          <ac:picMkLst>
            <pc:docMk/>
            <pc:sldMk cId="3253425325" sldId="277"/>
            <ac:picMk id="13" creationId="{B0D565B4-A20E-CF63-CFED-6B576C17CAB7}"/>
          </ac:picMkLst>
        </pc:picChg>
        <pc:picChg chg="add mod ord">
          <ac:chgData name="Χρήστος Αργυροπουλος" userId="cdd370f164b32bdd" providerId="LiveId" clId="{0AC60079-192D-436B-9BB0-7C0B165A74F7}" dt="2023-12-18T17:55:48.311" v="2027" actId="1076"/>
          <ac:picMkLst>
            <pc:docMk/>
            <pc:sldMk cId="3253425325" sldId="277"/>
            <ac:picMk id="17" creationId="{F0CB75FE-D0AA-932B-B2AF-AE17B3A75C83}"/>
          </ac:picMkLst>
        </pc:picChg>
      </pc:sldChg>
      <pc:sldChg chg="addSp delSp modSp new mod">
        <pc:chgData name="Χρήστος Αργυροπουλος" userId="cdd370f164b32bdd" providerId="LiveId" clId="{0AC60079-192D-436B-9BB0-7C0B165A74F7}" dt="2023-12-18T17:56:45.232" v="2041" actId="1076"/>
        <pc:sldMkLst>
          <pc:docMk/>
          <pc:sldMk cId="1163990551" sldId="278"/>
        </pc:sldMkLst>
        <pc:spChg chg="add del mod">
          <ac:chgData name="Χρήστος Αργυροπουλος" userId="cdd370f164b32bdd" providerId="LiveId" clId="{0AC60079-192D-436B-9BB0-7C0B165A74F7}" dt="2023-12-18T17:56:23.867" v="2037" actId="14100"/>
          <ac:spMkLst>
            <pc:docMk/>
            <pc:sldMk cId="1163990551" sldId="278"/>
            <ac:spMk id="2" creationId="{8EED5BBC-5E2F-40AE-8603-84B63EFE8E4B}"/>
          </ac:spMkLst>
        </pc:spChg>
        <pc:spChg chg="del mod">
          <ac:chgData name="Χρήστος Αργυροπουλος" userId="cdd370f164b32bdd" providerId="LiveId" clId="{0AC60079-192D-436B-9BB0-7C0B165A74F7}" dt="2023-12-18T17:56:37.003" v="2039"/>
          <ac:spMkLst>
            <pc:docMk/>
            <pc:sldMk cId="1163990551" sldId="278"/>
            <ac:spMk id="3" creationId="{0D46ABF6-A32F-8FA8-A1CF-9C5F4902FC7F}"/>
          </ac:spMkLst>
        </pc:spChg>
        <pc:picChg chg="add mod">
          <ac:chgData name="Χρήστος Αργυροπουλος" userId="cdd370f164b32bdd" providerId="LiveId" clId="{0AC60079-192D-436B-9BB0-7C0B165A74F7}" dt="2023-12-18T17:56:45.232" v="2041" actId="1076"/>
          <ac:picMkLst>
            <pc:docMk/>
            <pc:sldMk cId="1163990551" sldId="278"/>
            <ac:picMk id="6" creationId="{EF2844AC-85AE-5AA6-7FB2-815A0F48E0DD}"/>
          </ac:picMkLst>
        </pc:picChg>
      </pc:sldChg>
      <pc:sldChg chg="addSp delSp modSp new mod">
        <pc:chgData name="Χρήστος Αργυροπουλος" userId="cdd370f164b32bdd" providerId="LiveId" clId="{0AC60079-192D-436B-9BB0-7C0B165A74F7}" dt="2023-12-18T17:57:57.436" v="2059" actId="14100"/>
        <pc:sldMkLst>
          <pc:docMk/>
          <pc:sldMk cId="2498926911" sldId="279"/>
        </pc:sldMkLst>
        <pc:spChg chg="mod">
          <ac:chgData name="Χρήστος Αργυροπουλος" userId="cdd370f164b32bdd" providerId="LiveId" clId="{0AC60079-192D-436B-9BB0-7C0B165A74F7}" dt="2023-12-18T17:57:02.959" v="2050" actId="14100"/>
          <ac:spMkLst>
            <pc:docMk/>
            <pc:sldMk cId="2498926911" sldId="279"/>
            <ac:spMk id="2" creationId="{666C841D-4225-6FA0-799D-03B6941D7EB8}"/>
          </ac:spMkLst>
        </pc:spChg>
        <pc:spChg chg="del mod">
          <ac:chgData name="Χρήστος Αργυροπουλος" userId="cdd370f164b32bdd" providerId="LiveId" clId="{0AC60079-192D-436B-9BB0-7C0B165A74F7}" dt="2023-12-18T17:57:31.784" v="2052" actId="22"/>
          <ac:spMkLst>
            <pc:docMk/>
            <pc:sldMk cId="2498926911" sldId="279"/>
            <ac:spMk id="3" creationId="{D8490DB4-083B-D2EB-5DC1-6233903FDA46}"/>
          </ac:spMkLst>
        </pc:spChg>
        <pc:spChg chg="add del mod">
          <ac:chgData name="Χρήστος Αργυροπουλος" userId="cdd370f164b32bdd" providerId="LiveId" clId="{0AC60079-192D-436B-9BB0-7C0B165A74F7}" dt="2023-12-18T17:57:44.265" v="2054" actId="22"/>
          <ac:spMkLst>
            <pc:docMk/>
            <pc:sldMk cId="2498926911" sldId="279"/>
            <ac:spMk id="9" creationId="{85B7F07A-1A55-88A8-3F89-E40FFB5B351E}"/>
          </ac:spMkLst>
        </pc:spChg>
        <pc:picChg chg="add del mod ord">
          <ac:chgData name="Χρήστος Αργυροπουλος" userId="cdd370f164b32bdd" providerId="LiveId" clId="{0AC60079-192D-436B-9BB0-7C0B165A74F7}" dt="2023-12-18T17:57:34.830" v="2053" actId="21"/>
          <ac:picMkLst>
            <pc:docMk/>
            <pc:sldMk cId="2498926911" sldId="279"/>
            <ac:picMk id="7" creationId="{BACDE40E-7902-57B9-2262-53C613271429}"/>
          </ac:picMkLst>
        </pc:picChg>
        <pc:picChg chg="add mod ord">
          <ac:chgData name="Χρήστος Αργυροπουλος" userId="cdd370f164b32bdd" providerId="LiveId" clId="{0AC60079-192D-436B-9BB0-7C0B165A74F7}" dt="2023-12-18T17:57:57.436" v="2059" actId="14100"/>
          <ac:picMkLst>
            <pc:docMk/>
            <pc:sldMk cId="2498926911" sldId="279"/>
            <ac:picMk id="11" creationId="{A71FD787-1A10-838E-9EE5-81843F2632CB}"/>
          </ac:picMkLst>
        </pc:picChg>
      </pc:sldChg>
      <pc:sldChg chg="addSp delSp modSp new mod">
        <pc:chgData name="Χρήστος Αργυροπουλος" userId="cdd370f164b32bdd" providerId="LiveId" clId="{0AC60079-192D-436B-9BB0-7C0B165A74F7}" dt="2023-12-18T18:00:22.744" v="2080" actId="14100"/>
        <pc:sldMkLst>
          <pc:docMk/>
          <pc:sldMk cId="2343595682" sldId="280"/>
        </pc:sldMkLst>
        <pc:spChg chg="mod">
          <ac:chgData name="Χρήστος Αργυροπουλος" userId="cdd370f164b32bdd" providerId="LiveId" clId="{0AC60079-192D-436B-9BB0-7C0B165A74F7}" dt="2023-12-18T18:00:22.744" v="2080" actId="14100"/>
          <ac:spMkLst>
            <pc:docMk/>
            <pc:sldMk cId="2343595682" sldId="280"/>
            <ac:spMk id="2" creationId="{53633BCC-B3AA-C48C-E249-713898C8AE77}"/>
          </ac:spMkLst>
        </pc:spChg>
        <pc:spChg chg="del">
          <ac:chgData name="Χρήστος Αργυροπουλος" userId="cdd370f164b32bdd" providerId="LiveId" clId="{0AC60079-192D-436B-9BB0-7C0B165A74F7}" dt="2023-12-18T17:58:47.949" v="2061" actId="22"/>
          <ac:spMkLst>
            <pc:docMk/>
            <pc:sldMk cId="2343595682" sldId="280"/>
            <ac:spMk id="3" creationId="{A57B234E-3013-188E-1785-5C7BEAEB637F}"/>
          </ac:spMkLst>
        </pc:spChg>
        <pc:picChg chg="add mod ord">
          <ac:chgData name="Χρήστος Αργυροπουλος" userId="cdd370f164b32bdd" providerId="LiveId" clId="{0AC60079-192D-436B-9BB0-7C0B165A74F7}" dt="2023-12-18T17:59:14.407" v="2070" actId="1076"/>
          <ac:picMkLst>
            <pc:docMk/>
            <pc:sldMk cId="2343595682" sldId="280"/>
            <ac:picMk id="7" creationId="{ADFEDB2E-8819-B996-C276-16D8293AB39E}"/>
          </ac:picMkLst>
        </pc:picChg>
      </pc:sldChg>
      <pc:sldChg chg="addSp delSp modSp new mod">
        <pc:chgData name="Χρήστος Αργυροπουλος" userId="cdd370f164b32bdd" providerId="LiveId" clId="{0AC60079-192D-436B-9BB0-7C0B165A74F7}" dt="2023-12-18T18:00:19.665" v="2079" actId="14100"/>
        <pc:sldMkLst>
          <pc:docMk/>
          <pc:sldMk cId="1678070395" sldId="281"/>
        </pc:sldMkLst>
        <pc:spChg chg="mod">
          <ac:chgData name="Χρήστος Αργυροπουλος" userId="cdd370f164b32bdd" providerId="LiveId" clId="{0AC60079-192D-436B-9BB0-7C0B165A74F7}" dt="2023-12-18T18:00:19.665" v="2079" actId="14100"/>
          <ac:spMkLst>
            <pc:docMk/>
            <pc:sldMk cId="1678070395" sldId="281"/>
            <ac:spMk id="2" creationId="{4E8032BE-64B6-11D3-84C3-124D05BDAB77}"/>
          </ac:spMkLst>
        </pc:spChg>
        <pc:spChg chg="del">
          <ac:chgData name="Χρήστος Αργυροπουλος" userId="cdd370f164b32bdd" providerId="LiveId" clId="{0AC60079-192D-436B-9BB0-7C0B165A74F7}" dt="2023-12-18T17:59:56.386" v="2072" actId="22"/>
          <ac:spMkLst>
            <pc:docMk/>
            <pc:sldMk cId="1678070395" sldId="281"/>
            <ac:spMk id="3" creationId="{85469316-E481-CB1B-3AF6-D3716A41C75E}"/>
          </ac:spMkLst>
        </pc:spChg>
        <pc:picChg chg="add mod ord">
          <ac:chgData name="Χρήστος Αργυροπουλος" userId="cdd370f164b32bdd" providerId="LiveId" clId="{0AC60079-192D-436B-9BB0-7C0B165A74F7}" dt="2023-12-18T18:00:11.683" v="2076" actId="1076"/>
          <ac:picMkLst>
            <pc:docMk/>
            <pc:sldMk cId="1678070395" sldId="281"/>
            <ac:picMk id="7" creationId="{367796F6-CC6C-51EC-9EAE-6D0FC2C4B67B}"/>
          </ac:picMkLst>
        </pc:picChg>
      </pc:sldChg>
      <pc:sldChg chg="addSp delSp modSp new mod">
        <pc:chgData name="Χρήστος Αργυροπουλος" userId="cdd370f164b32bdd" providerId="LiveId" clId="{0AC60079-192D-436B-9BB0-7C0B165A74F7}" dt="2023-12-18T18:01:12.206" v="2091" actId="1076"/>
        <pc:sldMkLst>
          <pc:docMk/>
          <pc:sldMk cId="593719549" sldId="282"/>
        </pc:sldMkLst>
        <pc:spChg chg="mod">
          <ac:chgData name="Χρήστος Αργυροπουλος" userId="cdd370f164b32bdd" providerId="LiveId" clId="{0AC60079-192D-436B-9BB0-7C0B165A74F7}" dt="2023-12-18T18:00:46.347" v="2085" actId="14100"/>
          <ac:spMkLst>
            <pc:docMk/>
            <pc:sldMk cId="593719549" sldId="282"/>
            <ac:spMk id="2" creationId="{8317FECC-66AB-ABDA-ECD3-2C7320193E09}"/>
          </ac:spMkLst>
        </pc:spChg>
        <pc:spChg chg="del mod">
          <ac:chgData name="Χρήστος Αργυροπουλος" userId="cdd370f164b32bdd" providerId="LiveId" clId="{0AC60079-192D-436B-9BB0-7C0B165A74F7}" dt="2023-12-18T18:01:06.128" v="2088" actId="22"/>
          <ac:spMkLst>
            <pc:docMk/>
            <pc:sldMk cId="593719549" sldId="282"/>
            <ac:spMk id="3" creationId="{E04B1F16-8FC0-892E-93D0-22C8E552E960}"/>
          </ac:spMkLst>
        </pc:spChg>
        <pc:picChg chg="add mod ord">
          <ac:chgData name="Χρήστος Αργυροπουλος" userId="cdd370f164b32bdd" providerId="LiveId" clId="{0AC60079-192D-436B-9BB0-7C0B165A74F7}" dt="2023-12-18T18:01:12.206" v="2091" actId="1076"/>
          <ac:picMkLst>
            <pc:docMk/>
            <pc:sldMk cId="593719549" sldId="282"/>
            <ac:picMk id="7" creationId="{5E61E8F6-A517-4108-5D58-189953849E6C}"/>
          </ac:picMkLst>
        </pc:picChg>
      </pc:sldChg>
      <pc:sldChg chg="addSp delSp modSp new mod">
        <pc:chgData name="Χρήστος Αργυροπουλος" userId="cdd370f164b32bdd" providerId="LiveId" clId="{0AC60079-192D-436B-9BB0-7C0B165A74F7}" dt="2023-12-18T18:02:34.929" v="2102" actId="1076"/>
        <pc:sldMkLst>
          <pc:docMk/>
          <pc:sldMk cId="530475573" sldId="283"/>
        </pc:sldMkLst>
        <pc:spChg chg="mod">
          <ac:chgData name="Χρήστος Αργυροπουλος" userId="cdd370f164b32bdd" providerId="LiveId" clId="{0AC60079-192D-436B-9BB0-7C0B165A74F7}" dt="2023-12-18T18:01:46.469" v="2096" actId="14100"/>
          <ac:spMkLst>
            <pc:docMk/>
            <pc:sldMk cId="530475573" sldId="283"/>
            <ac:spMk id="2" creationId="{E6F1C13F-0000-8101-8AC5-D424E637D95E}"/>
          </ac:spMkLst>
        </pc:spChg>
        <pc:spChg chg="del mod">
          <ac:chgData name="Χρήστος Αργυροπουλος" userId="cdd370f164b32bdd" providerId="LiveId" clId="{0AC60079-192D-436B-9BB0-7C0B165A74F7}" dt="2023-12-18T18:02:15.217" v="2100" actId="22"/>
          <ac:spMkLst>
            <pc:docMk/>
            <pc:sldMk cId="530475573" sldId="283"/>
            <ac:spMk id="3" creationId="{B1CF78DF-313A-A295-F602-CA963FDF22A2}"/>
          </ac:spMkLst>
        </pc:spChg>
        <pc:picChg chg="add mod ord">
          <ac:chgData name="Χρήστος Αργυροπουλος" userId="cdd370f164b32bdd" providerId="LiveId" clId="{0AC60079-192D-436B-9BB0-7C0B165A74F7}" dt="2023-12-18T18:02:34.929" v="2102" actId="1076"/>
          <ac:picMkLst>
            <pc:docMk/>
            <pc:sldMk cId="530475573" sldId="283"/>
            <ac:picMk id="7" creationId="{7F9D0CF2-149C-1F74-5A23-1A4FE804A4BA}"/>
          </ac:picMkLst>
        </pc:picChg>
      </pc:sldChg>
      <pc:sldChg chg="new del">
        <pc:chgData name="Χρήστος Αργυροπουλος" userId="cdd370f164b32bdd" providerId="LiveId" clId="{0AC60079-192D-436B-9BB0-7C0B165A74F7}" dt="2023-12-18T18:03:06.887" v="2105" actId="2696"/>
        <pc:sldMkLst>
          <pc:docMk/>
          <pc:sldMk cId="2518128910" sldId="284"/>
        </pc:sldMkLst>
      </pc:sldChg>
      <pc:sldChg chg="new del ord">
        <pc:chgData name="Χρήστος Αργυροπουλος" userId="cdd370f164b32bdd" providerId="LiveId" clId="{0AC60079-192D-436B-9BB0-7C0B165A74F7}" dt="2023-12-18T18:05:09.823" v="2109" actId="2696"/>
        <pc:sldMkLst>
          <pc:docMk/>
          <pc:sldMk cId="2379853592" sldId="285"/>
        </pc:sldMkLst>
      </pc:sldChg>
      <pc:sldChg chg="modSp new mod">
        <pc:chgData name="Χρήστος Αργυροπουλος" userId="cdd370f164b32bdd" providerId="LiveId" clId="{0AC60079-192D-436B-9BB0-7C0B165A74F7}" dt="2023-12-18T18:11:08.347" v="2628" actId="207"/>
        <pc:sldMkLst>
          <pc:docMk/>
          <pc:sldMk cId="2419018735" sldId="286"/>
        </pc:sldMkLst>
        <pc:spChg chg="mod">
          <ac:chgData name="Χρήστος Αργυροπουλος" userId="cdd370f164b32bdd" providerId="LiveId" clId="{0AC60079-192D-436B-9BB0-7C0B165A74F7}" dt="2023-12-18T18:05:31.633" v="2156" actId="122"/>
          <ac:spMkLst>
            <pc:docMk/>
            <pc:sldMk cId="2419018735" sldId="286"/>
            <ac:spMk id="2" creationId="{B24654DA-7204-3204-9600-19F0D8568A63}"/>
          </ac:spMkLst>
        </pc:spChg>
        <pc:spChg chg="mod">
          <ac:chgData name="Χρήστος Αργυροπουλος" userId="cdd370f164b32bdd" providerId="LiveId" clId="{0AC60079-192D-436B-9BB0-7C0B165A74F7}" dt="2023-12-18T18:11:08.347" v="2628" actId="207"/>
          <ac:spMkLst>
            <pc:docMk/>
            <pc:sldMk cId="2419018735" sldId="286"/>
            <ac:spMk id="3" creationId="{0267FE43-AA2B-99E5-F426-2A46A8B50677}"/>
          </ac:spMkLst>
        </pc:spChg>
      </pc:sldChg>
      <pc:sldChg chg="modSp new mod">
        <pc:chgData name="Χρήστος Αργυροπουλος" userId="cdd370f164b32bdd" providerId="LiveId" clId="{0AC60079-192D-436B-9BB0-7C0B165A74F7}" dt="2023-12-18T18:12:40.198" v="2697" actId="5793"/>
        <pc:sldMkLst>
          <pc:docMk/>
          <pc:sldMk cId="3846639650" sldId="287"/>
        </pc:sldMkLst>
        <pc:spChg chg="mod">
          <ac:chgData name="Χρήστος Αργυροπουλος" userId="cdd370f164b32bdd" providerId="LiveId" clId="{0AC60079-192D-436B-9BB0-7C0B165A74F7}" dt="2023-12-18T18:11:55.813" v="2696" actId="122"/>
          <ac:spMkLst>
            <pc:docMk/>
            <pc:sldMk cId="3846639650" sldId="287"/>
            <ac:spMk id="2" creationId="{845BB3E9-220B-F6B6-744F-B7D301EE86D3}"/>
          </ac:spMkLst>
        </pc:spChg>
        <pc:spChg chg="mod">
          <ac:chgData name="Χρήστος Αργυροπουλος" userId="cdd370f164b32bdd" providerId="LiveId" clId="{0AC60079-192D-436B-9BB0-7C0B165A74F7}" dt="2023-12-18T18:12:40.198" v="2697" actId="5793"/>
          <ac:spMkLst>
            <pc:docMk/>
            <pc:sldMk cId="3846639650" sldId="287"/>
            <ac:spMk id="3" creationId="{9A3D0709-1A59-4412-B722-A22A2A1428EC}"/>
          </ac:spMkLst>
        </pc:spChg>
      </pc:sldChg>
      <pc:sldChg chg="addSp delSp modSp new mod">
        <pc:chgData name="Χρήστος Αργυροπουλος" userId="cdd370f164b32bdd" providerId="LiveId" clId="{0AC60079-192D-436B-9BB0-7C0B165A74F7}" dt="2024-01-09T15:39:26.138" v="2743" actId="1076"/>
        <pc:sldMkLst>
          <pc:docMk/>
          <pc:sldMk cId="2188633833" sldId="288"/>
        </pc:sldMkLst>
        <pc:spChg chg="add del mod">
          <ac:chgData name="Χρήστος Αργυροπουλος" userId="cdd370f164b32bdd" providerId="LiveId" clId="{0AC60079-192D-436B-9BB0-7C0B165A74F7}" dt="2024-01-09T15:37:57.799" v="2725" actId="21"/>
          <ac:spMkLst>
            <pc:docMk/>
            <pc:sldMk cId="2188633833" sldId="288"/>
            <ac:spMk id="2" creationId="{0C461054-4934-187F-F025-F771557A29E9}"/>
          </ac:spMkLst>
        </pc:spChg>
        <pc:spChg chg="del mod">
          <ac:chgData name="Χρήστος Αργυροπουλος" userId="cdd370f164b32bdd" providerId="LiveId" clId="{0AC60079-192D-436B-9BB0-7C0B165A74F7}" dt="2024-01-09T15:39:13.802" v="2739" actId="931"/>
          <ac:spMkLst>
            <pc:docMk/>
            <pc:sldMk cId="2188633833" sldId="288"/>
            <ac:spMk id="3" creationId="{42B233FD-5F86-C93F-4216-E8F70569DA5C}"/>
          </ac:spMkLst>
        </pc:spChg>
        <pc:spChg chg="add mod">
          <ac:chgData name="Χρήστος Αργυροπουλος" userId="cdd370f164b32bdd" providerId="LiveId" clId="{0AC60079-192D-436B-9BB0-7C0B165A74F7}" dt="2024-01-09T15:37:45.745" v="2720"/>
          <ac:spMkLst>
            <pc:docMk/>
            <pc:sldMk cId="2188633833" sldId="288"/>
            <ac:spMk id="6" creationId="{168A18C9-DC61-52A9-EC10-42483903DE0D}"/>
          </ac:spMkLst>
        </pc:spChg>
        <pc:spChg chg="add del mod">
          <ac:chgData name="Χρήστος Αργυροπουλος" userId="cdd370f164b32bdd" providerId="LiveId" clId="{0AC60079-192D-436B-9BB0-7C0B165A74F7}" dt="2024-01-09T15:37:54.366" v="2724" actId="21"/>
          <ac:spMkLst>
            <pc:docMk/>
            <pc:sldMk cId="2188633833" sldId="288"/>
            <ac:spMk id="8" creationId="{48D419D7-28D4-3688-3C8F-A0CEEC6B9DC6}"/>
          </ac:spMkLst>
        </pc:spChg>
        <pc:spChg chg="add mod">
          <ac:chgData name="Χρήστος Αργυροπουλος" userId="cdd370f164b32bdd" providerId="LiveId" clId="{0AC60079-192D-436B-9BB0-7C0B165A74F7}" dt="2024-01-09T15:37:53.837" v="2723"/>
          <ac:spMkLst>
            <pc:docMk/>
            <pc:sldMk cId="2188633833" sldId="288"/>
            <ac:spMk id="9" creationId="{0C461054-4934-187F-F025-F771557A29E9}"/>
          </ac:spMkLst>
        </pc:spChg>
        <pc:spChg chg="add del mod">
          <ac:chgData name="Χρήστος Αργυροπουλος" userId="cdd370f164b32bdd" providerId="LiveId" clId="{0AC60079-192D-436B-9BB0-7C0B165A74F7}" dt="2024-01-09T15:38:02.758" v="2726"/>
          <ac:spMkLst>
            <pc:docMk/>
            <pc:sldMk cId="2188633833" sldId="288"/>
            <ac:spMk id="11" creationId="{B71C4F27-289E-3E33-39DD-1E6C899D1B54}"/>
          </ac:spMkLst>
        </pc:spChg>
        <pc:spChg chg="add mod">
          <ac:chgData name="Χρήστος Αργυροπουλος" userId="cdd370f164b32bdd" providerId="LiveId" clId="{0AC60079-192D-436B-9BB0-7C0B165A74F7}" dt="2024-01-09T15:38:20.737" v="2737" actId="14100"/>
          <ac:spMkLst>
            <pc:docMk/>
            <pc:sldMk cId="2188633833" sldId="288"/>
            <ac:spMk id="12" creationId="{1721F90F-9F06-E6F1-7CB4-99E0141F0FF5}"/>
          </ac:spMkLst>
        </pc:spChg>
        <pc:picChg chg="add mod">
          <ac:chgData name="Χρήστος Αργυροπουλος" userId="cdd370f164b32bdd" providerId="LiveId" clId="{0AC60079-192D-436B-9BB0-7C0B165A74F7}" dt="2024-01-09T15:39:26.138" v="2743" actId="1076"/>
          <ac:picMkLst>
            <pc:docMk/>
            <pc:sldMk cId="2188633833" sldId="288"/>
            <ac:picMk id="14" creationId="{1FC21393-0DD2-169E-0675-C81E50D0012C}"/>
          </ac:picMkLst>
        </pc:picChg>
      </pc:sldChg>
      <pc:sldChg chg="addSp delSp modSp new mod">
        <pc:chgData name="Χρήστος Αργυροπουλος" userId="cdd370f164b32bdd" providerId="LiveId" clId="{0AC60079-192D-436B-9BB0-7C0B165A74F7}" dt="2024-01-09T15:40:48.667" v="2754" actId="1076"/>
        <pc:sldMkLst>
          <pc:docMk/>
          <pc:sldMk cId="3268421381" sldId="289"/>
        </pc:sldMkLst>
        <pc:spChg chg="del">
          <ac:chgData name="Χρήστος Αργυροπουλος" userId="cdd370f164b32bdd" providerId="LiveId" clId="{0AC60079-192D-436B-9BB0-7C0B165A74F7}" dt="2024-01-09T15:40:25.148" v="2745"/>
          <ac:spMkLst>
            <pc:docMk/>
            <pc:sldMk cId="3268421381" sldId="289"/>
            <ac:spMk id="2" creationId="{98B33570-88F3-F736-9AC8-DB355224DB10}"/>
          </ac:spMkLst>
        </pc:spChg>
        <pc:spChg chg="del mod">
          <ac:chgData name="Χρήστος Αργυροπουλος" userId="cdd370f164b32bdd" providerId="LiveId" clId="{0AC60079-192D-436B-9BB0-7C0B165A74F7}" dt="2024-01-09T15:40:44.556" v="2750" actId="931"/>
          <ac:spMkLst>
            <pc:docMk/>
            <pc:sldMk cId="3268421381" sldId="289"/>
            <ac:spMk id="3" creationId="{8818D43F-2D1E-84DF-4FB6-8E07C817E336}"/>
          </ac:spMkLst>
        </pc:spChg>
        <pc:spChg chg="add mod">
          <ac:chgData name="Χρήστος Αργυροπουλος" userId="cdd370f164b32bdd" providerId="LiveId" clId="{0AC60079-192D-436B-9BB0-7C0B165A74F7}" dt="2024-01-09T15:40:29.192" v="2747" actId="1076"/>
          <ac:spMkLst>
            <pc:docMk/>
            <pc:sldMk cId="3268421381" sldId="289"/>
            <ac:spMk id="6" creationId="{F49387ED-0ABC-1E43-0936-25C77DAE81CB}"/>
          </ac:spMkLst>
        </pc:spChg>
        <pc:picChg chg="add mod">
          <ac:chgData name="Χρήστος Αργυροπουλος" userId="cdd370f164b32bdd" providerId="LiveId" clId="{0AC60079-192D-436B-9BB0-7C0B165A74F7}" dt="2024-01-09T15:40:48.667" v="2754" actId="1076"/>
          <ac:picMkLst>
            <pc:docMk/>
            <pc:sldMk cId="3268421381" sldId="289"/>
            <ac:picMk id="8" creationId="{99E1DD4F-71C6-4620-F219-1EBF97DFBC19}"/>
          </ac:picMkLst>
        </pc:picChg>
      </pc:sldChg>
      <pc:sldChg chg="addSp delSp modSp new mod">
        <pc:chgData name="Χρήστος Αργυροπουλος" userId="cdd370f164b32bdd" providerId="LiveId" clId="{0AC60079-192D-436B-9BB0-7C0B165A74F7}" dt="2024-01-09T15:41:09.974" v="2762" actId="1076"/>
        <pc:sldMkLst>
          <pc:docMk/>
          <pc:sldMk cId="1892515420" sldId="290"/>
        </pc:sldMkLst>
        <pc:spChg chg="del">
          <ac:chgData name="Χρήστος Αργυροπουλος" userId="cdd370f164b32bdd" providerId="LiveId" clId="{0AC60079-192D-436B-9BB0-7C0B165A74F7}" dt="2024-01-09T15:40:55.013" v="2756" actId="478"/>
          <ac:spMkLst>
            <pc:docMk/>
            <pc:sldMk cId="1892515420" sldId="290"/>
            <ac:spMk id="2" creationId="{46617D2D-A72A-185E-9C0A-FB8320F26772}"/>
          </ac:spMkLst>
        </pc:spChg>
        <pc:spChg chg="del mod">
          <ac:chgData name="Χρήστος Αργυροπουλος" userId="cdd370f164b32bdd" providerId="LiveId" clId="{0AC60079-192D-436B-9BB0-7C0B165A74F7}" dt="2024-01-09T15:41:03.458" v="2758" actId="931"/>
          <ac:spMkLst>
            <pc:docMk/>
            <pc:sldMk cId="1892515420" sldId="290"/>
            <ac:spMk id="3" creationId="{B344CE30-DB9C-ED7D-5592-086E3A0B69E4}"/>
          </ac:spMkLst>
        </pc:spChg>
        <pc:picChg chg="add mod">
          <ac:chgData name="Χρήστος Αργυροπουλος" userId="cdd370f164b32bdd" providerId="LiveId" clId="{0AC60079-192D-436B-9BB0-7C0B165A74F7}" dt="2024-01-09T15:41:09.974" v="2762" actId="1076"/>
          <ac:picMkLst>
            <pc:docMk/>
            <pc:sldMk cId="1892515420" sldId="290"/>
            <ac:picMk id="7" creationId="{994FCDC1-17CD-E659-2CBD-4AE68CECCDA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a:extLst>
              <a:ext uri="{FF2B5EF4-FFF2-40B4-BE49-F238E27FC236}">
                <a16:creationId xmlns:a16="http://schemas.microsoft.com/office/drawing/2014/main" id="{B7EA8444-8187-6526-72B5-895EEA4BC5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l-GR"/>
              <a:t>ΑΡΓΥΡΌΠΟΥΛΟΣ ΧΡΉΣΤΟΣ</a:t>
            </a:r>
          </a:p>
        </p:txBody>
      </p:sp>
      <p:sp>
        <p:nvSpPr>
          <p:cNvPr id="3" name="Θέση ημερομηνίας 2">
            <a:extLst>
              <a:ext uri="{FF2B5EF4-FFF2-40B4-BE49-F238E27FC236}">
                <a16:creationId xmlns:a16="http://schemas.microsoft.com/office/drawing/2014/main" id="{0FA7A978-9787-0D10-D25B-6F0AFCAA888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A11823A-C54B-49E1-85AF-D7B7114FF255}" type="datetimeFigureOut">
              <a:rPr lang="el-GR" smtClean="0"/>
              <a:t>9/1/2024</a:t>
            </a:fld>
            <a:endParaRPr lang="el-GR"/>
          </a:p>
        </p:txBody>
      </p:sp>
      <p:sp>
        <p:nvSpPr>
          <p:cNvPr id="4" name="Θέση υποσέλιδου 3">
            <a:extLst>
              <a:ext uri="{FF2B5EF4-FFF2-40B4-BE49-F238E27FC236}">
                <a16:creationId xmlns:a16="http://schemas.microsoft.com/office/drawing/2014/main" id="{2EB3D91A-3963-D923-0F98-3C63AFC47F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5" name="Θέση αριθμού διαφάνειας 4">
            <a:extLst>
              <a:ext uri="{FF2B5EF4-FFF2-40B4-BE49-F238E27FC236}">
                <a16:creationId xmlns:a16="http://schemas.microsoft.com/office/drawing/2014/main" id="{37B23221-0FD3-0B9E-DAEA-5D3B5F68FB2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043B94-9376-47FC-B209-AD48057DB72A}" type="slidenum">
              <a:rPr lang="el-GR" smtClean="0"/>
              <a:t>‹#›</a:t>
            </a:fld>
            <a:endParaRPr lang="el-GR"/>
          </a:p>
        </p:txBody>
      </p:sp>
    </p:spTree>
    <p:extLst>
      <p:ext uri="{BB962C8B-B14F-4D97-AF65-F5344CB8AC3E}">
        <p14:creationId xmlns:p14="http://schemas.microsoft.com/office/powerpoint/2010/main" val="2559494540"/>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l-GR"/>
              <a:t>ΑΡΓΥΡΌΠΟΥΛΟΣ ΧΡΉΣΤΟΣ</a:t>
            </a: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47477-EAEA-4312-A579-5413F8256CC6}" type="datetimeFigureOut">
              <a:rPr lang="el-GR" smtClean="0"/>
              <a:t>9/1/2024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53594B-26D8-4F76-9A20-A6054017809C}" type="slidenum">
              <a:rPr lang="el-GR" smtClean="0"/>
              <a:t>‹#›</a:t>
            </a:fld>
            <a:endParaRPr lang="el-GR"/>
          </a:p>
        </p:txBody>
      </p:sp>
    </p:spTree>
    <p:extLst>
      <p:ext uri="{BB962C8B-B14F-4D97-AF65-F5344CB8AC3E}">
        <p14:creationId xmlns:p14="http://schemas.microsoft.com/office/powerpoint/2010/main" val="54621114"/>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Διαφάνεια τίτλου">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l-GR"/>
              <a:t>Κάντε κλικ για να επεξεργαστείτε τον τίτλο υποδείγματος</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305AFF9-FEC2-4619-B71E-312F990FD326}" type="datetime1">
              <a:rPr lang="en-US" smtClean="0"/>
              <a:t>1/9/2024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l-GR"/>
              <a:t>Αργυρόπουλος Χρήστος </a:t>
            </a:r>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Πανοραμική εικόνα με λεζάντα">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l-GR"/>
              <a:t>Κάντε κλικ για να επεξεργαστείτε τον τίτλο υποδείγματος</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l-GR"/>
              <a:t>Κάντε κλικ στο εικονίδιο για να προσθέσετε εικόνα</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E2BB7B89-29A1-4C5B-984B-2B708A44F315}"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Τίτλος και λεζάντ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l-GR"/>
              <a:t>Κάντε κλικ για να επεξεργαστείτε τον τίτλο υποδείγματος</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49F7C70A-1324-4587-84F2-49FBF84F2E9A}"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Εισαγωγικά με λεζάντ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l-GR"/>
              <a:t>Κάντε κλικ για να επεξεργαστείτε τον τίτλο υποδείγματος</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92F0D289-B153-467F-9440-2A145B5A3533}"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Κάρτα ονόματος">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l-GR"/>
              <a:t>Κάντε κλικ για να επεξεργαστείτε τον τίτλο υποδείγματος</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F6DFFBB2-6D62-41F3-A295-21A29422D7EF}"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στήλες">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l-GR"/>
              <a:t>Κάντε κλικ για να επεξεργαστείτε τον τίτλο υποδείγματος</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3" name="Date Placeholder 2"/>
          <p:cNvSpPr>
            <a:spLocks noGrp="1"/>
          </p:cNvSpPr>
          <p:nvPr>
            <p:ph type="dt" sz="half" idx="10"/>
          </p:nvPr>
        </p:nvSpPr>
        <p:spPr/>
        <p:txBody>
          <a:bodyPr/>
          <a:lstStyle/>
          <a:p>
            <a:fld id="{03A01EFC-6E81-4EAE-95F8-F43BF6ED778E}" type="datetime1">
              <a:rPr lang="en-US" smtClean="0"/>
              <a:t>1/9/2024</a:t>
            </a:fld>
            <a:endParaRPr lang="en-US" dirty="0"/>
          </a:p>
        </p:txBody>
      </p:sp>
      <p:sp>
        <p:nvSpPr>
          <p:cNvPr id="4" name="Footer Placeholder 3"/>
          <p:cNvSpPr>
            <a:spLocks noGrp="1"/>
          </p:cNvSpPr>
          <p:nvPr>
            <p:ph type="ftr" sz="quarter" idx="11"/>
          </p:nvPr>
        </p:nvSpPr>
        <p:spPr/>
        <p:txBody>
          <a:bodyPr/>
          <a:lstStyle/>
          <a:p>
            <a:r>
              <a:rPr lang="el-GR"/>
              <a:t>Αργυρόπουλος Χρήστος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Στήλη 3 εικόνων">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l-GR"/>
              <a:t>Κάντε κλικ για να επεξεργαστείτε τον τίτλο υποδείγματος</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l-GR"/>
              <a:t>Κάντε κλικ στο εικονίδιο για να προσθέσετε εικόνα</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l-GR"/>
              <a:t>Κάντε κλικ στο εικονίδιο για να προσθέσετε εικόνα</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l-GR"/>
              <a:t>Κάντε κλικ στο εικονίδιο για να προσθέσετε εικόνα</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Στυλ κειμένου υποδείγματος</a:t>
            </a:r>
          </a:p>
        </p:txBody>
      </p:sp>
      <p:sp>
        <p:nvSpPr>
          <p:cNvPr id="3" name="Date Placeholder 2"/>
          <p:cNvSpPr>
            <a:spLocks noGrp="1"/>
          </p:cNvSpPr>
          <p:nvPr>
            <p:ph type="dt" sz="half" idx="10"/>
          </p:nvPr>
        </p:nvSpPr>
        <p:spPr/>
        <p:txBody>
          <a:bodyPr/>
          <a:lstStyle/>
          <a:p>
            <a:fld id="{1E1BC8E4-0007-49CE-8E31-19B19B6E8535}" type="datetime1">
              <a:rPr lang="en-US" smtClean="0"/>
              <a:t>1/9/2024</a:t>
            </a:fld>
            <a:endParaRPr lang="en-US" dirty="0"/>
          </a:p>
        </p:txBody>
      </p:sp>
      <p:sp>
        <p:nvSpPr>
          <p:cNvPr id="4" name="Footer Placeholder 3"/>
          <p:cNvSpPr>
            <a:spLocks noGrp="1"/>
          </p:cNvSpPr>
          <p:nvPr>
            <p:ph type="ftr" sz="quarter" idx="11"/>
          </p:nvPr>
        </p:nvSpPr>
        <p:spPr/>
        <p:txBody>
          <a:bodyPr/>
          <a:lstStyle/>
          <a:p>
            <a:r>
              <a:rPr lang="el-GR"/>
              <a:t>Αργυρόπουλος Χρήστος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Vertical Text Placeholder 2"/>
          <p:cNvSpPr>
            <a:spLocks noGrp="1"/>
          </p:cNvSpPr>
          <p:nvPr>
            <p:ph type="body" orient="vert" idx="1"/>
          </p:nvPr>
        </p:nvSpPr>
        <p:spPr/>
        <p:txBody>
          <a:bodyPr vert="eaVert" ancho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Date Placeholder 3"/>
          <p:cNvSpPr>
            <a:spLocks noGrp="1"/>
          </p:cNvSpPr>
          <p:nvPr>
            <p:ph type="dt" sz="half" idx="10"/>
          </p:nvPr>
        </p:nvSpPr>
        <p:spPr/>
        <p:txBody>
          <a:bodyPr/>
          <a:lstStyle/>
          <a:p>
            <a:fld id="{C8506559-5D3F-4634-BBBD-CFA633836DD2}" type="datetime1">
              <a:rPr lang="en-US" smtClean="0"/>
              <a:t>1/9/2024</a:t>
            </a:fld>
            <a:endParaRPr lang="en-US" dirty="0"/>
          </a:p>
        </p:txBody>
      </p:sp>
      <p:sp>
        <p:nvSpPr>
          <p:cNvPr id="5" name="Footer Placeholder 4"/>
          <p:cNvSpPr>
            <a:spLocks noGrp="1"/>
          </p:cNvSpPr>
          <p:nvPr>
            <p:ph type="ftr" sz="quarter" idx="11"/>
          </p:nvPr>
        </p:nvSpPr>
        <p:spPr/>
        <p:txBody>
          <a:bodyPr/>
          <a:lstStyle/>
          <a:p>
            <a:r>
              <a:rPr lang="el-GR"/>
              <a:t>Αργυρόπουλος Χρήστος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l-GR"/>
              <a:t>Κάντε κλικ για να επεξεργαστείτε τον τίτλο υποδείγματος</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Date Placeholder 3"/>
          <p:cNvSpPr>
            <a:spLocks noGrp="1"/>
          </p:cNvSpPr>
          <p:nvPr>
            <p:ph type="dt" sz="half" idx="10"/>
          </p:nvPr>
        </p:nvSpPr>
        <p:spPr/>
        <p:txBody>
          <a:bodyPr/>
          <a:lstStyle/>
          <a:p>
            <a:fld id="{BDFA74FE-8E94-4B96-BF03-B95E8C84D08F}" type="datetime1">
              <a:rPr lang="en-US" smtClean="0"/>
              <a:t>1/9/2024</a:t>
            </a:fld>
            <a:endParaRPr lang="en-US" dirty="0"/>
          </a:p>
        </p:txBody>
      </p:sp>
      <p:sp>
        <p:nvSpPr>
          <p:cNvPr id="5" name="Footer Placeholder 4"/>
          <p:cNvSpPr>
            <a:spLocks noGrp="1"/>
          </p:cNvSpPr>
          <p:nvPr>
            <p:ph type="ftr" sz="quarter" idx="11"/>
          </p:nvPr>
        </p:nvSpPr>
        <p:spPr/>
        <p:txBody>
          <a:bodyPr/>
          <a:lstStyle/>
          <a:p>
            <a:r>
              <a:rPr lang="el-GR"/>
              <a:t>Αργυρόπουλος Χρήστος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Date Placeholder 3"/>
          <p:cNvSpPr>
            <a:spLocks noGrp="1"/>
          </p:cNvSpPr>
          <p:nvPr>
            <p:ph type="dt" sz="half" idx="10"/>
          </p:nvPr>
        </p:nvSpPr>
        <p:spPr/>
        <p:txBody>
          <a:bodyPr/>
          <a:lstStyle/>
          <a:p>
            <a:fld id="{7AB8FCBB-0DA0-4EE9-804B-7A0C0C986DD2}" type="datetime1">
              <a:rPr lang="en-US" smtClean="0"/>
              <a:t>1/9/2024</a:t>
            </a:fld>
            <a:endParaRPr lang="en-US" dirty="0"/>
          </a:p>
        </p:txBody>
      </p:sp>
      <p:sp>
        <p:nvSpPr>
          <p:cNvPr id="5" name="Footer Placeholder 4"/>
          <p:cNvSpPr>
            <a:spLocks noGrp="1"/>
          </p:cNvSpPr>
          <p:nvPr>
            <p:ph type="ftr" sz="quarter" idx="11"/>
          </p:nvPr>
        </p:nvSpPr>
        <p:spPr/>
        <p:txBody>
          <a:bodyPr/>
          <a:lstStyle/>
          <a:p>
            <a:r>
              <a:rPr lang="el-GR"/>
              <a:t>Αργυρόπουλος Χρήστος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l-GR"/>
              <a:t>Κάντε κλικ για να επεξεργαστείτε τον τίτλο υποδείγματος</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l-GR"/>
              <a:t>Στυλ κειμένου υποδείγματος</a:t>
            </a:r>
          </a:p>
        </p:txBody>
      </p:sp>
      <p:sp>
        <p:nvSpPr>
          <p:cNvPr id="4" name="Date Placeholder 3"/>
          <p:cNvSpPr>
            <a:spLocks noGrp="1"/>
          </p:cNvSpPr>
          <p:nvPr>
            <p:ph type="dt" sz="half" idx="10"/>
          </p:nvPr>
        </p:nvSpPr>
        <p:spPr/>
        <p:txBody>
          <a:bodyPr/>
          <a:lstStyle/>
          <a:p>
            <a:fld id="{ADD5ECD7-E031-4E16-9778-338579E340CA}" type="datetime1">
              <a:rPr lang="en-US" smtClean="0"/>
              <a:t>1/9/2024</a:t>
            </a:fld>
            <a:endParaRPr lang="en-US" dirty="0"/>
          </a:p>
        </p:txBody>
      </p:sp>
      <p:sp>
        <p:nvSpPr>
          <p:cNvPr id="5" name="Footer Placeholder 4"/>
          <p:cNvSpPr>
            <a:spLocks noGrp="1"/>
          </p:cNvSpPr>
          <p:nvPr>
            <p:ph type="ftr" sz="quarter" idx="11"/>
          </p:nvPr>
        </p:nvSpPr>
        <p:spPr/>
        <p:txBody>
          <a:bodyPr/>
          <a:lstStyle/>
          <a:p>
            <a:r>
              <a:rPr lang="el-GR"/>
              <a:t>Αργυρόπουλος Χρήστος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5" name="Date Placeholder 4"/>
          <p:cNvSpPr>
            <a:spLocks noGrp="1"/>
          </p:cNvSpPr>
          <p:nvPr>
            <p:ph type="dt" sz="half" idx="10"/>
          </p:nvPr>
        </p:nvSpPr>
        <p:spPr/>
        <p:txBody>
          <a:bodyPr/>
          <a:lstStyle/>
          <a:p>
            <a:fld id="{3AB8974A-5558-4C11-89AA-EE87B25AFBDF}"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l-GR"/>
              <a:t>Κάντε κλικ για να επεξεργαστείτε τον τίτλο υποδείγματος</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Content Placeholder 3"/>
          <p:cNvSpPr>
            <a:spLocks noGrp="1"/>
          </p:cNvSpPr>
          <p:nvPr>
            <p:ph sz="half" idx="2"/>
          </p:nvPr>
        </p:nvSpPr>
        <p:spPr>
          <a:xfrm>
            <a:off x="1141410" y="3073397"/>
            <a:ext cx="4878391" cy="2717801"/>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Content Placeholder 5"/>
          <p:cNvSpPr>
            <a:spLocks noGrp="1"/>
          </p:cNvSpPr>
          <p:nvPr>
            <p:ph sz="quarter" idx="4"/>
          </p:nvPr>
        </p:nvSpPr>
        <p:spPr>
          <a:xfrm>
            <a:off x="6172200" y="3073397"/>
            <a:ext cx="4875210" cy="2717801"/>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7" name="Date Placeholder 6"/>
          <p:cNvSpPr>
            <a:spLocks noGrp="1"/>
          </p:cNvSpPr>
          <p:nvPr>
            <p:ph type="dt" sz="half" idx="10"/>
          </p:nvPr>
        </p:nvSpPr>
        <p:spPr/>
        <p:txBody>
          <a:bodyPr/>
          <a:lstStyle/>
          <a:p>
            <a:fld id="{36F66425-08DB-4673-B8C8-185CF4A28EDB}" type="datetime1">
              <a:rPr lang="en-US" smtClean="0"/>
              <a:t>1/9/2024</a:t>
            </a:fld>
            <a:endParaRPr lang="en-US" dirty="0"/>
          </a:p>
        </p:txBody>
      </p:sp>
      <p:sp>
        <p:nvSpPr>
          <p:cNvPr id="8" name="Footer Placeholder 7"/>
          <p:cNvSpPr>
            <a:spLocks noGrp="1"/>
          </p:cNvSpPr>
          <p:nvPr>
            <p:ph type="ftr" sz="quarter" idx="11"/>
          </p:nvPr>
        </p:nvSpPr>
        <p:spPr/>
        <p:txBody>
          <a:bodyPr/>
          <a:lstStyle/>
          <a:p>
            <a:r>
              <a:rPr lang="el-GR"/>
              <a:t>Αργυρόπουλος Χρήστος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Date Placeholder 2"/>
          <p:cNvSpPr>
            <a:spLocks noGrp="1"/>
          </p:cNvSpPr>
          <p:nvPr>
            <p:ph type="dt" sz="half" idx="10"/>
          </p:nvPr>
        </p:nvSpPr>
        <p:spPr/>
        <p:txBody>
          <a:bodyPr/>
          <a:lstStyle/>
          <a:p>
            <a:fld id="{718E6547-C714-4E14-A6DB-AD772AB825B0}" type="datetime1">
              <a:rPr lang="en-US" smtClean="0"/>
              <a:t>1/9/2024</a:t>
            </a:fld>
            <a:endParaRPr lang="en-US" dirty="0"/>
          </a:p>
        </p:txBody>
      </p:sp>
      <p:sp>
        <p:nvSpPr>
          <p:cNvPr id="4" name="Footer Placeholder 3"/>
          <p:cNvSpPr>
            <a:spLocks noGrp="1"/>
          </p:cNvSpPr>
          <p:nvPr>
            <p:ph type="ftr" sz="quarter" idx="11"/>
          </p:nvPr>
        </p:nvSpPr>
        <p:spPr/>
        <p:txBody>
          <a:bodyPr/>
          <a:lstStyle/>
          <a:p>
            <a:r>
              <a:rPr lang="el-GR"/>
              <a:t>Αργυρόπουλος Χρήστος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21E8AB-EAF1-4AA8-ABAF-1009365FB72A}" type="datetime1">
              <a:rPr lang="en-US" smtClean="0"/>
              <a:t>1/9/2024</a:t>
            </a:fld>
            <a:endParaRPr lang="en-US" dirty="0"/>
          </a:p>
        </p:txBody>
      </p:sp>
      <p:sp>
        <p:nvSpPr>
          <p:cNvPr id="3" name="Footer Placeholder 2"/>
          <p:cNvSpPr>
            <a:spLocks noGrp="1"/>
          </p:cNvSpPr>
          <p:nvPr>
            <p:ph type="ftr" sz="quarter" idx="11"/>
          </p:nvPr>
        </p:nvSpPr>
        <p:spPr/>
        <p:txBody>
          <a:bodyPr/>
          <a:lstStyle/>
          <a:p>
            <a:r>
              <a:rPr lang="el-GR"/>
              <a:t>Αργυρόπουλος Χρήστος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30549BED-56B9-45D5-ACA6-D84C19B2E448}"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l-GR"/>
              <a:t>Κάντε κλικ για να επεξεργαστείτε τον τίτλο υποδείγματος</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l-GR"/>
              <a:t>Κάντε κλικ στο εικονίδιο για να προσθέσετε εικόνα</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Date Placeholder 4"/>
          <p:cNvSpPr>
            <a:spLocks noGrp="1"/>
          </p:cNvSpPr>
          <p:nvPr>
            <p:ph type="dt" sz="half" idx="10"/>
          </p:nvPr>
        </p:nvSpPr>
        <p:spPr/>
        <p:txBody>
          <a:bodyPr/>
          <a:lstStyle/>
          <a:p>
            <a:fld id="{CAA27E68-A927-47DB-A72B-A7DFC4457EB7}" type="datetime1">
              <a:rPr lang="en-US" smtClean="0"/>
              <a:t>1/9/2024</a:t>
            </a:fld>
            <a:endParaRPr lang="en-US" dirty="0"/>
          </a:p>
        </p:txBody>
      </p:sp>
      <p:sp>
        <p:nvSpPr>
          <p:cNvPr id="6" name="Footer Placeholder 5"/>
          <p:cNvSpPr>
            <a:spLocks noGrp="1"/>
          </p:cNvSpPr>
          <p:nvPr>
            <p:ph type="ftr" sz="quarter" idx="11"/>
          </p:nvPr>
        </p:nvSpPr>
        <p:spPr/>
        <p:txBody>
          <a:bodyPr/>
          <a:lstStyle/>
          <a:p>
            <a:r>
              <a:rPr lang="el-GR"/>
              <a:t>Αργυρόπουλος Χρήστος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B06CC26-DC4F-4F4F-8E56-611DEE3BFAEE}" type="datetime1">
              <a:rPr lang="en-US" smtClean="0"/>
              <a:t>1/9/2024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l-GR"/>
              <a:t>Αργυρόπουλος Χρήστος </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hd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people.revoledu.com/kardi/tutorial/Queuing/MM1-Queuing-System.html" TargetMode="External"/><Relationship Id="rId2" Type="http://schemas.openxmlformats.org/officeDocument/2006/relationships/hyperlink" Target="https://nemertes.library.upatras.gr/server/api/core/bitstreams/6ae9ea81-52b6-4da4-940c-6cd1ea8d44b7/content" TargetMode="External"/><Relationship Id="rId1" Type="http://schemas.openxmlformats.org/officeDocument/2006/relationships/slideLayout" Target="../slideLayouts/slideLayout2.xml"/><Relationship Id="rId4" Type="http://schemas.openxmlformats.org/officeDocument/2006/relationships/hyperlink" Target="https://people.revoledu.com/kardi/tutorial/Queuing/MMs-Queuing-System.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9D5193F-8FE6-5ACF-6F51-5406ED887612}"/>
              </a:ext>
            </a:extLst>
          </p:cNvPr>
          <p:cNvSpPr>
            <a:spLocks noGrp="1"/>
          </p:cNvSpPr>
          <p:nvPr>
            <p:ph type="ctrTitle"/>
          </p:nvPr>
        </p:nvSpPr>
        <p:spPr/>
        <p:txBody>
          <a:bodyPr/>
          <a:lstStyle/>
          <a:p>
            <a:pPr algn="ctr"/>
            <a:r>
              <a:rPr lang="el-GR" dirty="0"/>
              <a:t>Σχεδιασμός δικτύων </a:t>
            </a:r>
          </a:p>
        </p:txBody>
      </p:sp>
      <p:sp>
        <p:nvSpPr>
          <p:cNvPr id="3" name="Υπότιτλος 2">
            <a:extLst>
              <a:ext uri="{FF2B5EF4-FFF2-40B4-BE49-F238E27FC236}">
                <a16:creationId xmlns:a16="http://schemas.microsoft.com/office/drawing/2014/main" id="{99926AAD-26C5-4AD5-5379-FF0163805DCD}"/>
              </a:ext>
            </a:extLst>
          </p:cNvPr>
          <p:cNvSpPr>
            <a:spLocks noGrp="1"/>
          </p:cNvSpPr>
          <p:nvPr>
            <p:ph type="subTitle" idx="1"/>
          </p:nvPr>
        </p:nvSpPr>
        <p:spPr/>
        <p:txBody>
          <a:bodyPr/>
          <a:lstStyle/>
          <a:p>
            <a:pPr algn="ctr"/>
            <a:r>
              <a:rPr lang="el-GR" dirty="0"/>
              <a:t>Με ανάλυση απωλειών και καθυστέρηση </a:t>
            </a:r>
          </a:p>
        </p:txBody>
      </p:sp>
    </p:spTree>
    <p:extLst>
      <p:ext uri="{BB962C8B-B14F-4D97-AF65-F5344CB8AC3E}">
        <p14:creationId xmlns:p14="http://schemas.microsoft.com/office/powerpoint/2010/main" val="3430084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9DA6FD9-610A-9E46-AB8B-DDE964FDBE7A}"/>
              </a:ext>
            </a:extLst>
          </p:cNvPr>
          <p:cNvSpPr>
            <a:spLocks noGrp="1"/>
          </p:cNvSpPr>
          <p:nvPr>
            <p:ph type="title"/>
          </p:nvPr>
        </p:nvSpPr>
        <p:spPr/>
        <p:txBody>
          <a:bodyPr/>
          <a:lstStyle/>
          <a:p>
            <a:pPr algn="ctr"/>
            <a:r>
              <a:rPr lang="el-GR" dirty="0"/>
              <a:t>Ταξινόμηση συστημάτων πλήρους διαθεσιμότητας κατά </a:t>
            </a:r>
            <a:r>
              <a:rPr lang="en-US" dirty="0"/>
              <a:t>KENDALL</a:t>
            </a:r>
            <a:endParaRPr lang="el-GR" dirty="0"/>
          </a:p>
        </p:txBody>
      </p:sp>
      <p:sp>
        <p:nvSpPr>
          <p:cNvPr id="3" name="Θέση περιεχομένου 2">
            <a:extLst>
              <a:ext uri="{FF2B5EF4-FFF2-40B4-BE49-F238E27FC236}">
                <a16:creationId xmlns:a16="http://schemas.microsoft.com/office/drawing/2014/main" id="{061DFAC7-AF64-5673-683B-A84CE1E2A464}"/>
              </a:ext>
            </a:extLst>
          </p:cNvPr>
          <p:cNvSpPr>
            <a:spLocks noGrp="1"/>
          </p:cNvSpPr>
          <p:nvPr>
            <p:ph idx="1"/>
          </p:nvPr>
        </p:nvSpPr>
        <p:spPr>
          <a:xfrm>
            <a:off x="1141413" y="1949570"/>
            <a:ext cx="10047048" cy="3841631"/>
          </a:xfrm>
        </p:spPr>
        <p:txBody>
          <a:bodyPr>
            <a:normAutofit fontScale="85000" lnSpcReduction="20000"/>
          </a:bodyPr>
          <a:lstStyle/>
          <a:p>
            <a:pPr marL="0" indent="0">
              <a:buNone/>
            </a:pPr>
            <a:r>
              <a:rPr lang="el-GR" dirty="0">
                <a:solidFill>
                  <a:schemeClr val="bg1"/>
                </a:solidFill>
              </a:rPr>
              <a:t>Ένα σύστημα που συνδέει κάποιες εισερχόμενες με κάποιες εξερχόμενες γραμμές καλείται </a:t>
            </a:r>
            <a:r>
              <a:rPr lang="el-GR" dirty="0" err="1">
                <a:solidFill>
                  <a:schemeClr val="bg1"/>
                </a:solidFill>
              </a:rPr>
              <a:t>διακοπτικό</a:t>
            </a:r>
            <a:r>
              <a:rPr lang="el-GR" dirty="0">
                <a:solidFill>
                  <a:schemeClr val="bg1"/>
                </a:solidFill>
              </a:rPr>
              <a:t> - </a:t>
            </a:r>
            <a:r>
              <a:rPr lang="el-GR" dirty="0" err="1">
                <a:solidFill>
                  <a:schemeClr val="bg1"/>
                </a:solidFill>
              </a:rPr>
              <a:t>επιλογικό</a:t>
            </a:r>
            <a:r>
              <a:rPr lang="el-GR" dirty="0">
                <a:solidFill>
                  <a:schemeClr val="bg1"/>
                </a:solidFill>
              </a:rPr>
              <a:t> σύστημα (</a:t>
            </a:r>
            <a:r>
              <a:rPr lang="en-US" dirty="0">
                <a:solidFill>
                  <a:schemeClr val="bg1"/>
                </a:solidFill>
              </a:rPr>
              <a:t>switching</a:t>
            </a:r>
            <a:r>
              <a:rPr lang="el-GR" dirty="0">
                <a:solidFill>
                  <a:schemeClr val="bg1"/>
                </a:solidFill>
              </a:rPr>
              <a:t> </a:t>
            </a:r>
            <a:r>
              <a:rPr lang="en-US" dirty="0">
                <a:solidFill>
                  <a:schemeClr val="bg1"/>
                </a:solidFill>
              </a:rPr>
              <a:t>system</a:t>
            </a:r>
            <a:r>
              <a:rPr lang="el-GR" dirty="0">
                <a:solidFill>
                  <a:schemeClr val="bg1"/>
                </a:solidFill>
              </a:rPr>
              <a:t>). </a:t>
            </a:r>
            <a:endParaRPr lang="en-US" dirty="0">
              <a:solidFill>
                <a:schemeClr val="bg1"/>
              </a:solidFill>
            </a:endParaRPr>
          </a:p>
          <a:p>
            <a:pPr marL="0" indent="0">
              <a:buNone/>
            </a:pPr>
            <a:r>
              <a:rPr lang="el-GR" dirty="0">
                <a:solidFill>
                  <a:schemeClr val="bg1"/>
                </a:solidFill>
              </a:rPr>
              <a:t>Εάν κάθε εισερχόμενη γραμμή μπορεί να συνδεθεί με κάθε εξερχόμενη γραμμή το σύστημα καλείται πλήρους διαθεσιμότητας (</a:t>
            </a:r>
            <a:r>
              <a:rPr lang="en-US" dirty="0">
                <a:solidFill>
                  <a:schemeClr val="bg1"/>
                </a:solidFill>
              </a:rPr>
              <a:t>full</a:t>
            </a:r>
            <a:r>
              <a:rPr lang="el-GR" dirty="0">
                <a:solidFill>
                  <a:schemeClr val="bg1"/>
                </a:solidFill>
              </a:rPr>
              <a:t> </a:t>
            </a:r>
            <a:r>
              <a:rPr lang="en-US" dirty="0">
                <a:solidFill>
                  <a:schemeClr val="bg1"/>
                </a:solidFill>
              </a:rPr>
              <a:t>availability</a:t>
            </a:r>
            <a:r>
              <a:rPr lang="el-GR" dirty="0">
                <a:solidFill>
                  <a:schemeClr val="bg1"/>
                </a:solidFill>
              </a:rPr>
              <a:t> </a:t>
            </a:r>
            <a:r>
              <a:rPr lang="en-US" dirty="0">
                <a:solidFill>
                  <a:schemeClr val="bg1"/>
                </a:solidFill>
              </a:rPr>
              <a:t>system</a:t>
            </a:r>
            <a:r>
              <a:rPr lang="el-GR" dirty="0">
                <a:solidFill>
                  <a:schemeClr val="bg1"/>
                </a:solidFill>
              </a:rPr>
              <a:t>), διαφορετικά το σύστημα καλείται σύστημα περιορισμένης διαθεσιμότητας (</a:t>
            </a:r>
            <a:r>
              <a:rPr lang="en-US" dirty="0">
                <a:solidFill>
                  <a:schemeClr val="bg1"/>
                </a:solidFill>
              </a:rPr>
              <a:t>limited</a:t>
            </a:r>
            <a:r>
              <a:rPr lang="el-GR" dirty="0">
                <a:solidFill>
                  <a:schemeClr val="bg1"/>
                </a:solidFill>
              </a:rPr>
              <a:t> </a:t>
            </a:r>
            <a:r>
              <a:rPr lang="en-US" dirty="0">
                <a:solidFill>
                  <a:schemeClr val="bg1"/>
                </a:solidFill>
              </a:rPr>
              <a:t>availability</a:t>
            </a:r>
            <a:r>
              <a:rPr lang="el-GR" dirty="0">
                <a:solidFill>
                  <a:schemeClr val="bg1"/>
                </a:solidFill>
              </a:rPr>
              <a:t> </a:t>
            </a:r>
            <a:r>
              <a:rPr lang="en-US" dirty="0">
                <a:solidFill>
                  <a:schemeClr val="bg1"/>
                </a:solidFill>
              </a:rPr>
              <a:t>system</a:t>
            </a:r>
            <a:r>
              <a:rPr lang="el-GR" dirty="0">
                <a:solidFill>
                  <a:schemeClr val="bg1"/>
                </a:solidFill>
              </a:rPr>
              <a:t>). Τα συστήματα πλήρους διαθεσιμότητας περιγράφονται από: </a:t>
            </a:r>
          </a:p>
          <a:p>
            <a:pPr marL="0" indent="0">
              <a:buNone/>
            </a:pPr>
            <a:r>
              <a:rPr lang="el-GR" dirty="0">
                <a:solidFill>
                  <a:schemeClr val="bg1"/>
                </a:solidFill>
              </a:rPr>
              <a:t>α) την διαδικασία εισόδου (δηλαδή τον τρόπο άφιξης των κλήσεων στο σύστημα) </a:t>
            </a:r>
            <a:endParaRPr lang="en-US" dirty="0">
              <a:solidFill>
                <a:schemeClr val="bg1"/>
              </a:solidFill>
            </a:endParaRPr>
          </a:p>
          <a:p>
            <a:pPr marL="0" indent="0">
              <a:buNone/>
            </a:pPr>
            <a:r>
              <a:rPr lang="el-GR" dirty="0">
                <a:solidFill>
                  <a:schemeClr val="bg1"/>
                </a:solidFill>
              </a:rPr>
              <a:t>β) τον μηχανισμό εξυπηρέτησης </a:t>
            </a:r>
          </a:p>
          <a:p>
            <a:pPr marL="0" indent="0">
              <a:buNone/>
            </a:pPr>
            <a:r>
              <a:rPr lang="el-GR" dirty="0">
                <a:solidFill>
                  <a:schemeClr val="bg1"/>
                </a:solidFill>
              </a:rPr>
              <a:t>γ) την πειθαρχία αναμονής (δηλαδή τον τρόπο διαχείρισης των κλήσεων όταν υπάρχει συμφόρηση) </a:t>
            </a:r>
          </a:p>
        </p:txBody>
      </p:sp>
      <p:sp>
        <p:nvSpPr>
          <p:cNvPr id="4" name="Θέση υποσέλιδου 3">
            <a:extLst>
              <a:ext uri="{FF2B5EF4-FFF2-40B4-BE49-F238E27FC236}">
                <a16:creationId xmlns:a16="http://schemas.microsoft.com/office/drawing/2014/main" id="{39DF38C6-574D-7307-4E2D-49425045100B}"/>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CDA18226-424E-64D4-6AAD-9CC46E542932}"/>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4003518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5845E4C-D032-1BA1-307B-F53DE7CFC4F6}"/>
              </a:ext>
            </a:extLst>
          </p:cNvPr>
          <p:cNvSpPr>
            <a:spLocks noGrp="1"/>
          </p:cNvSpPr>
          <p:nvPr>
            <p:ph type="title"/>
          </p:nvPr>
        </p:nvSpPr>
        <p:spPr/>
        <p:txBody>
          <a:bodyPr/>
          <a:lstStyle/>
          <a:p>
            <a:pPr algn="ctr"/>
            <a:r>
              <a:rPr lang="el-GR" dirty="0"/>
              <a:t>Ταξινόμηση συστημάτων πλήρους διαθεσιμότητας κατά </a:t>
            </a:r>
            <a:r>
              <a:rPr lang="el-GR" dirty="0" err="1"/>
              <a:t>Kendall</a:t>
            </a:r>
            <a:endParaRPr lang="el-GR" dirty="0"/>
          </a:p>
        </p:txBody>
      </p:sp>
      <p:sp>
        <p:nvSpPr>
          <p:cNvPr id="3" name="Θέση περιεχομένου 2">
            <a:extLst>
              <a:ext uri="{FF2B5EF4-FFF2-40B4-BE49-F238E27FC236}">
                <a16:creationId xmlns:a16="http://schemas.microsoft.com/office/drawing/2014/main" id="{189C18B8-FBFF-CE1F-6772-10DD77B1192D}"/>
              </a:ext>
            </a:extLst>
          </p:cNvPr>
          <p:cNvSpPr>
            <a:spLocks noGrp="1"/>
          </p:cNvSpPr>
          <p:nvPr>
            <p:ph idx="1"/>
          </p:nvPr>
        </p:nvSpPr>
        <p:spPr>
          <a:xfrm>
            <a:off x="1141412" y="1918607"/>
            <a:ext cx="9905999" cy="3872594"/>
          </a:xfrm>
        </p:spPr>
        <p:txBody>
          <a:bodyPr>
            <a:noAutofit/>
          </a:bodyPr>
          <a:lstStyle/>
          <a:p>
            <a:pPr marL="0" indent="0">
              <a:buNone/>
            </a:pPr>
            <a:r>
              <a:rPr lang="el-GR" sz="1800" dirty="0">
                <a:solidFill>
                  <a:schemeClr val="bg1"/>
                </a:solidFill>
              </a:rPr>
              <a:t>Τα συστήματα πλήρους διαθεσιμότητας ταξινομούνται σύμφωνα με τον συμβολισμό του </a:t>
            </a:r>
            <a:r>
              <a:rPr lang="el-GR" sz="1800" dirty="0" err="1">
                <a:solidFill>
                  <a:schemeClr val="bg1"/>
                </a:solidFill>
              </a:rPr>
              <a:t>Kendall</a:t>
            </a:r>
            <a:r>
              <a:rPr lang="el-GR" sz="1800" dirty="0">
                <a:solidFill>
                  <a:schemeClr val="bg1"/>
                </a:solidFill>
              </a:rPr>
              <a:t> (</a:t>
            </a:r>
            <a:r>
              <a:rPr lang="el-GR" sz="1800" dirty="0" err="1">
                <a:solidFill>
                  <a:schemeClr val="bg1"/>
                </a:solidFill>
              </a:rPr>
              <a:t>Kendall</a:t>
            </a:r>
            <a:r>
              <a:rPr lang="el-GR" sz="1800" dirty="0">
                <a:solidFill>
                  <a:schemeClr val="bg1"/>
                </a:solidFill>
              </a:rPr>
              <a:t> </a:t>
            </a:r>
            <a:r>
              <a:rPr lang="el-GR" sz="1800" dirty="0" err="1">
                <a:solidFill>
                  <a:schemeClr val="bg1"/>
                </a:solidFill>
              </a:rPr>
              <a:t>notation</a:t>
            </a:r>
            <a:r>
              <a:rPr lang="el-GR" sz="1800" dirty="0">
                <a:solidFill>
                  <a:schemeClr val="bg1"/>
                </a:solidFill>
              </a:rPr>
              <a:t>): </a:t>
            </a:r>
            <a:endParaRPr lang="en-US" sz="1800" dirty="0">
              <a:solidFill>
                <a:schemeClr val="bg1"/>
              </a:solidFill>
            </a:endParaRPr>
          </a:p>
          <a:p>
            <a:pPr marL="0" indent="0" algn="ctr">
              <a:buNone/>
            </a:pPr>
            <a:r>
              <a:rPr lang="en-US" sz="1800" dirty="0">
                <a:solidFill>
                  <a:schemeClr val="bg1"/>
                </a:solidFill>
              </a:rPr>
              <a:t>( </a:t>
            </a:r>
            <a:r>
              <a:rPr lang="el-GR" sz="1800" dirty="0">
                <a:solidFill>
                  <a:schemeClr val="bg1"/>
                </a:solidFill>
              </a:rPr>
              <a:t>A/B/s </a:t>
            </a:r>
            <a:r>
              <a:rPr lang="en-US" sz="1800" dirty="0">
                <a:solidFill>
                  <a:schemeClr val="bg1"/>
                </a:solidFill>
              </a:rPr>
              <a:t>) : (d/e)</a:t>
            </a:r>
          </a:p>
          <a:p>
            <a:pPr marL="0" indent="0">
              <a:lnSpc>
                <a:spcPct val="100000"/>
              </a:lnSpc>
              <a:buNone/>
            </a:pPr>
            <a:r>
              <a:rPr lang="el-GR" sz="1800" dirty="0">
                <a:solidFill>
                  <a:schemeClr val="bg1"/>
                </a:solidFill>
              </a:rPr>
              <a:t>όπου: </a:t>
            </a:r>
            <a:endParaRPr lang="en-US" sz="1800" dirty="0">
              <a:solidFill>
                <a:schemeClr val="bg1"/>
              </a:solidFill>
            </a:endParaRPr>
          </a:p>
          <a:p>
            <a:pPr marL="0" indent="0">
              <a:lnSpc>
                <a:spcPct val="100000"/>
              </a:lnSpc>
              <a:buNone/>
            </a:pPr>
            <a:r>
              <a:rPr lang="el-GR" sz="1800" dirty="0">
                <a:solidFill>
                  <a:schemeClr val="bg1"/>
                </a:solidFill>
              </a:rPr>
              <a:t>Α: </a:t>
            </a:r>
            <a:r>
              <a:rPr lang="en-US" sz="1800" dirty="0">
                <a:solidFill>
                  <a:schemeClr val="bg1"/>
                </a:solidFill>
              </a:rPr>
              <a:t>(Arrival Pattern to the Queue) </a:t>
            </a:r>
            <a:r>
              <a:rPr lang="el-GR" sz="1800" dirty="0">
                <a:solidFill>
                  <a:schemeClr val="bg1"/>
                </a:solidFill>
              </a:rPr>
              <a:t>η κατανομή πιθανότητας των χρονικών διαστημάτων μεταξύ των διαδοχικών αφίξεων (διαδικασία εισόδου), </a:t>
            </a:r>
            <a:endParaRPr lang="en-US" sz="1800" dirty="0">
              <a:solidFill>
                <a:schemeClr val="bg1"/>
              </a:solidFill>
            </a:endParaRPr>
          </a:p>
          <a:p>
            <a:pPr marL="0" indent="0">
              <a:lnSpc>
                <a:spcPct val="100000"/>
              </a:lnSpc>
              <a:buNone/>
            </a:pPr>
            <a:r>
              <a:rPr lang="el-GR" sz="1800" dirty="0">
                <a:solidFill>
                  <a:schemeClr val="bg1"/>
                </a:solidFill>
              </a:rPr>
              <a:t>Β</a:t>
            </a:r>
            <a:r>
              <a:rPr lang="en-US" sz="1800" dirty="0">
                <a:solidFill>
                  <a:schemeClr val="bg1"/>
                </a:solidFill>
              </a:rPr>
              <a:t> </a:t>
            </a:r>
            <a:r>
              <a:rPr lang="el-GR" sz="1800" dirty="0">
                <a:solidFill>
                  <a:schemeClr val="bg1"/>
                </a:solidFill>
              </a:rPr>
              <a:t>: </a:t>
            </a:r>
            <a:r>
              <a:rPr lang="en-US" sz="1800" dirty="0">
                <a:solidFill>
                  <a:schemeClr val="bg1"/>
                </a:solidFill>
              </a:rPr>
              <a:t>(Queue Service Pattern) </a:t>
            </a:r>
            <a:r>
              <a:rPr lang="el-GR" sz="1800" dirty="0">
                <a:solidFill>
                  <a:schemeClr val="bg1"/>
                </a:solidFill>
              </a:rPr>
              <a:t>η κατανομή του χρόνου εξυπηρέτησης</a:t>
            </a:r>
            <a:endParaRPr lang="en-US" sz="1800" dirty="0">
              <a:solidFill>
                <a:schemeClr val="bg1"/>
              </a:solidFill>
            </a:endParaRPr>
          </a:p>
          <a:p>
            <a:pPr marL="0" indent="0">
              <a:lnSpc>
                <a:spcPct val="100000"/>
              </a:lnSpc>
              <a:buNone/>
            </a:pPr>
            <a:r>
              <a:rPr lang="en-US" sz="1800" dirty="0">
                <a:solidFill>
                  <a:schemeClr val="bg1"/>
                </a:solidFill>
              </a:rPr>
              <a:t>S </a:t>
            </a:r>
            <a:r>
              <a:rPr lang="el-GR" sz="1800" dirty="0">
                <a:solidFill>
                  <a:schemeClr val="bg1"/>
                </a:solidFill>
              </a:rPr>
              <a:t>: </a:t>
            </a:r>
            <a:r>
              <a:rPr lang="en-US" sz="1800" dirty="0">
                <a:solidFill>
                  <a:schemeClr val="bg1"/>
                </a:solidFill>
              </a:rPr>
              <a:t>(Queue Service Channels) </a:t>
            </a:r>
            <a:r>
              <a:rPr lang="el-GR" sz="1800" dirty="0">
                <a:solidFill>
                  <a:schemeClr val="bg1"/>
                </a:solidFill>
              </a:rPr>
              <a:t>ο αριθμός των εξερχομένων γραμμών (εξυπηρετητές - </a:t>
            </a:r>
            <a:r>
              <a:rPr lang="en-US" sz="1800" dirty="0">
                <a:solidFill>
                  <a:schemeClr val="bg1"/>
                </a:solidFill>
              </a:rPr>
              <a:t>servers</a:t>
            </a:r>
            <a:r>
              <a:rPr lang="el-GR" sz="1800" dirty="0">
                <a:solidFill>
                  <a:schemeClr val="bg1"/>
                </a:solidFill>
              </a:rPr>
              <a:t>)</a:t>
            </a:r>
            <a:endParaRPr lang="en-US" sz="1800" dirty="0">
              <a:solidFill>
                <a:schemeClr val="bg1"/>
              </a:solidFill>
            </a:endParaRPr>
          </a:p>
          <a:p>
            <a:pPr marL="0" indent="0">
              <a:lnSpc>
                <a:spcPct val="100000"/>
              </a:lnSpc>
              <a:buNone/>
            </a:pPr>
            <a:r>
              <a:rPr lang="en-US" sz="1800" dirty="0">
                <a:solidFill>
                  <a:schemeClr val="bg1"/>
                </a:solidFill>
              </a:rPr>
              <a:t>d : (Queue Capacity) </a:t>
            </a:r>
            <a:r>
              <a:rPr lang="el-GR" sz="1800" dirty="0">
                <a:solidFill>
                  <a:schemeClr val="bg1"/>
                </a:solidFill>
              </a:rPr>
              <a:t>είναι το μέγιστο πλήθος που μπορεί να περιμένει στην ουρά </a:t>
            </a:r>
            <a:endParaRPr lang="en-US" sz="1800" dirty="0">
              <a:solidFill>
                <a:schemeClr val="bg1"/>
              </a:solidFill>
            </a:endParaRPr>
          </a:p>
          <a:p>
            <a:pPr marL="0" indent="0">
              <a:lnSpc>
                <a:spcPct val="100000"/>
              </a:lnSpc>
              <a:buNone/>
            </a:pPr>
            <a:r>
              <a:rPr lang="en-US" sz="1800" dirty="0">
                <a:solidFill>
                  <a:schemeClr val="bg1"/>
                </a:solidFill>
              </a:rPr>
              <a:t>e : (Queue Discipline) First In First Out (FIFO), Last In First Out (LIFO) , Random Order </a:t>
            </a:r>
          </a:p>
          <a:p>
            <a:pPr marL="0" indent="0">
              <a:buNone/>
            </a:pPr>
            <a:endParaRPr lang="el-GR" sz="1800" dirty="0">
              <a:solidFill>
                <a:schemeClr val="bg1"/>
              </a:solidFill>
            </a:endParaRPr>
          </a:p>
        </p:txBody>
      </p:sp>
      <p:sp>
        <p:nvSpPr>
          <p:cNvPr id="4" name="Θέση υποσέλιδου 3">
            <a:extLst>
              <a:ext uri="{FF2B5EF4-FFF2-40B4-BE49-F238E27FC236}">
                <a16:creationId xmlns:a16="http://schemas.microsoft.com/office/drawing/2014/main" id="{5F301691-DD85-5D73-4295-1F2FD211AFA7}"/>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18384A77-955D-93D2-98D9-FC1B3C91B0B4}"/>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2047646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A1D20C0-5E2B-BBEA-F740-DE1D443DB24B}"/>
              </a:ext>
            </a:extLst>
          </p:cNvPr>
          <p:cNvSpPr>
            <a:spLocks noGrp="1"/>
          </p:cNvSpPr>
          <p:nvPr>
            <p:ph type="title"/>
          </p:nvPr>
        </p:nvSpPr>
        <p:spPr/>
        <p:txBody>
          <a:bodyPr/>
          <a:lstStyle/>
          <a:p>
            <a:pPr algn="ctr"/>
            <a:r>
              <a:rPr lang="el-GR" dirty="0"/>
              <a:t>Ταξινόμηση συστημάτων πλήρους διαθεσιμότητας κατά </a:t>
            </a:r>
            <a:r>
              <a:rPr lang="el-GR" dirty="0" err="1"/>
              <a:t>Kendall</a:t>
            </a:r>
            <a:endParaRPr lang="el-GR" dirty="0"/>
          </a:p>
        </p:txBody>
      </p:sp>
      <p:sp>
        <p:nvSpPr>
          <p:cNvPr id="3" name="Θέση περιεχομένου 2">
            <a:extLst>
              <a:ext uri="{FF2B5EF4-FFF2-40B4-BE49-F238E27FC236}">
                <a16:creationId xmlns:a16="http://schemas.microsoft.com/office/drawing/2014/main" id="{08F4BEE0-F599-1909-6F8B-FAB10B21F365}"/>
              </a:ext>
            </a:extLst>
          </p:cNvPr>
          <p:cNvSpPr>
            <a:spLocks noGrp="1"/>
          </p:cNvSpPr>
          <p:nvPr>
            <p:ph idx="1"/>
          </p:nvPr>
        </p:nvSpPr>
        <p:spPr/>
        <p:txBody>
          <a:bodyPr>
            <a:normAutofit fontScale="92500" lnSpcReduction="20000"/>
          </a:bodyPr>
          <a:lstStyle/>
          <a:p>
            <a:pPr marL="0" indent="0">
              <a:buNone/>
            </a:pPr>
            <a:r>
              <a:rPr lang="el-GR" sz="2000" dirty="0">
                <a:solidFill>
                  <a:schemeClr val="bg1"/>
                </a:solidFill>
              </a:rPr>
              <a:t>Εάν έχουμε κατανομή </a:t>
            </a:r>
            <a:r>
              <a:rPr lang="el-GR" sz="2000" dirty="0" err="1">
                <a:solidFill>
                  <a:schemeClr val="bg1"/>
                </a:solidFill>
              </a:rPr>
              <a:t>Poisson</a:t>
            </a:r>
            <a:r>
              <a:rPr lang="el-GR" sz="2000" dirty="0">
                <a:solidFill>
                  <a:schemeClr val="bg1"/>
                </a:solidFill>
              </a:rPr>
              <a:t> στην διαδικασία εισόδου με μέση τιμή ίση με λ τότε ο μέσος χρόνος ανάμεσα δυο διαδοχικών αφίξεων ακολουθεί εκθετική κατανομή ίση με 1/λ και s γραμμές εξόδου (</a:t>
            </a:r>
            <a:r>
              <a:rPr lang="el-GR" sz="2000" dirty="0" err="1">
                <a:solidFill>
                  <a:schemeClr val="bg1"/>
                </a:solidFill>
              </a:rPr>
              <a:t>servers</a:t>
            </a:r>
            <a:r>
              <a:rPr lang="el-GR" sz="2000" dirty="0">
                <a:solidFill>
                  <a:schemeClr val="bg1"/>
                </a:solidFill>
              </a:rPr>
              <a:t>) δηλώνεται ως M/M/s. </a:t>
            </a:r>
          </a:p>
          <a:p>
            <a:pPr marL="0" indent="0">
              <a:buNone/>
            </a:pPr>
            <a:r>
              <a:rPr lang="el-GR" sz="2000" dirty="0">
                <a:solidFill>
                  <a:schemeClr val="bg1"/>
                </a:solidFill>
              </a:rPr>
              <a:t>Αντίστοιχα εάν ο μέσος χρόνος εξυπηρέτησης ακολουθεί εκθετική κατανομή με μέση τιμή 1/μ τότε ο ρυθμός εξυπηρέτησης θα ακολουθεί κατανομή </a:t>
            </a:r>
            <a:r>
              <a:rPr lang="el-GR" sz="2000" dirty="0" err="1">
                <a:solidFill>
                  <a:schemeClr val="bg1"/>
                </a:solidFill>
              </a:rPr>
              <a:t>Poisson</a:t>
            </a:r>
            <a:r>
              <a:rPr lang="el-GR" sz="2000" dirty="0">
                <a:solidFill>
                  <a:schemeClr val="bg1"/>
                </a:solidFill>
              </a:rPr>
              <a:t> με μέση τιμή μ.</a:t>
            </a:r>
            <a:endParaRPr lang="en-US" sz="2000" dirty="0">
              <a:solidFill>
                <a:schemeClr val="bg1"/>
              </a:solidFill>
            </a:endParaRPr>
          </a:p>
          <a:p>
            <a:pPr marL="0" indent="0">
              <a:buNone/>
            </a:pPr>
            <a:r>
              <a:rPr lang="el-GR" sz="2000" dirty="0">
                <a:solidFill>
                  <a:schemeClr val="bg1"/>
                </a:solidFill>
              </a:rPr>
              <a:t>Με n πεπερασμένες γραμμές εισόδου δηλώνεται ως M(n)/M/s, ενώ με ουρά αναμονής m θέσεων, ως M/M/s(m), ή ως M/M/s/</a:t>
            </a:r>
            <a:r>
              <a:rPr lang="el-GR" sz="2000" dirty="0" err="1">
                <a:solidFill>
                  <a:schemeClr val="bg1"/>
                </a:solidFill>
              </a:rPr>
              <a:t>s+m</a:t>
            </a:r>
            <a:r>
              <a:rPr lang="el-GR" sz="2000" dirty="0">
                <a:solidFill>
                  <a:schemeClr val="bg1"/>
                </a:solidFill>
              </a:rPr>
              <a:t>. </a:t>
            </a:r>
            <a:endParaRPr lang="en-US" sz="2000" dirty="0">
              <a:solidFill>
                <a:schemeClr val="bg1"/>
              </a:solidFill>
            </a:endParaRPr>
          </a:p>
          <a:p>
            <a:pPr marL="0" indent="0">
              <a:buNone/>
            </a:pPr>
            <a:r>
              <a:rPr lang="el-GR" sz="2000" dirty="0">
                <a:solidFill>
                  <a:schemeClr val="bg1"/>
                </a:solidFill>
              </a:rPr>
              <a:t>Ως εκ τούτου ένα σύστημα απωλειών δηλώνεται ως M/M/s(0) ή ως M/M/s/s. </a:t>
            </a:r>
            <a:endParaRPr lang="en-US" sz="2000" dirty="0">
              <a:solidFill>
                <a:schemeClr val="bg1"/>
              </a:solidFill>
            </a:endParaRPr>
          </a:p>
          <a:p>
            <a:pPr marL="0" indent="0">
              <a:buNone/>
            </a:pPr>
            <a:r>
              <a:rPr lang="el-GR" sz="2000" dirty="0">
                <a:solidFill>
                  <a:schemeClr val="bg1"/>
                </a:solidFill>
              </a:rPr>
              <a:t>Επίσης αν δεν χρησιμοποιούνται επιπρόσθετοι συμβολισμοί ένα σύστημα αναμονής θα είναι σύστημα FIFO με άπειρες θέσεις αναμονής στην ουρά.</a:t>
            </a:r>
          </a:p>
        </p:txBody>
      </p:sp>
      <p:sp>
        <p:nvSpPr>
          <p:cNvPr id="4" name="Θέση υποσέλιδου 3">
            <a:extLst>
              <a:ext uri="{FF2B5EF4-FFF2-40B4-BE49-F238E27FC236}">
                <a16:creationId xmlns:a16="http://schemas.microsoft.com/office/drawing/2014/main" id="{4A5A6E51-15BD-DC64-226F-88A4AD38AC5F}"/>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91EE4130-CECF-8980-580A-B7930D6532D7}"/>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2280426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93A19DE-9068-5896-9EB7-9AC0CBBA2570}"/>
              </a:ext>
            </a:extLst>
          </p:cNvPr>
          <p:cNvSpPr>
            <a:spLocks noGrp="1"/>
          </p:cNvSpPr>
          <p:nvPr>
            <p:ph type="title"/>
          </p:nvPr>
        </p:nvSpPr>
        <p:spPr/>
        <p:txBody>
          <a:bodyPr/>
          <a:lstStyle/>
          <a:p>
            <a:pPr algn="ctr"/>
            <a:r>
              <a:rPr lang="el-GR" dirty="0"/>
              <a:t>Βασικά Χαρακτηριστικά Ουρών Αναμονής</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7B0A9905-6E15-3352-80E4-97B8EA8873E3}"/>
                  </a:ext>
                </a:extLst>
              </p:cNvPr>
              <p:cNvSpPr>
                <a:spLocks noGrp="1"/>
              </p:cNvSpPr>
              <p:nvPr>
                <p:ph idx="1"/>
              </p:nvPr>
            </p:nvSpPr>
            <p:spPr/>
            <p:txBody>
              <a:bodyPr>
                <a:normAutofit lnSpcReduction="10000"/>
              </a:bodyPr>
              <a:lstStyle/>
              <a:p>
                <a:pPr marL="0" indent="0">
                  <a:buNone/>
                </a:pPr>
                <a:r>
                  <a:rPr lang="el-GR" sz="2000" dirty="0">
                    <a:solidFill>
                      <a:schemeClr val="bg1"/>
                    </a:solidFill>
                  </a:rPr>
                  <a:t>Παρακάτω ακολουθούν τα βασικά χαρακτηριστικά που χρησιμοποιούμε περισσότερο στις ουρές αναμονής.</a:t>
                </a:r>
              </a:p>
              <a:p>
                <a:pPr marL="0" indent="0">
                  <a:buNone/>
                </a:pPr>
                <a14:m>
                  <m:oMathPara xmlns:m="http://schemas.openxmlformats.org/officeDocument/2006/math">
                    <m:oMathParaPr>
                      <m:jc m:val="left"/>
                    </m:oMathParaPr>
                    <m:oMath xmlns:m="http://schemas.openxmlformats.org/officeDocument/2006/math">
                      <m:sSub>
                        <m:sSubPr>
                          <m:ctrlPr>
                            <a:rPr lang="el-GR" sz="2000" i="1" smtClean="0">
                              <a:solidFill>
                                <a:schemeClr val="bg1"/>
                              </a:solidFill>
                              <a:latin typeface="Cambria Math" panose="02040503050406030204" pitchFamily="18" charset="0"/>
                            </a:rPr>
                          </m:ctrlPr>
                        </m:sSubPr>
                        <m:e>
                          <m:r>
                            <m:rPr>
                              <m:sty m:val="p"/>
                            </m:rPr>
                            <a:rPr lang="en-US" sz="2000" b="0" i="0" smtClean="0">
                              <a:solidFill>
                                <a:schemeClr val="bg1"/>
                              </a:solidFill>
                              <a:latin typeface="Cambria Math" panose="02040503050406030204" pitchFamily="18" charset="0"/>
                            </a:rPr>
                            <m:t>P</m:t>
                          </m:r>
                        </m:e>
                        <m:sub>
                          <m:r>
                            <a:rPr lang="en-US" sz="2000" b="0" i="1" smtClean="0">
                              <a:solidFill>
                                <a:schemeClr val="bg1"/>
                              </a:solidFill>
                              <a:latin typeface="Cambria Math" panose="02040503050406030204" pitchFamily="18" charset="0"/>
                            </a:rPr>
                            <m:t>0</m:t>
                          </m:r>
                        </m:sub>
                      </m:sSub>
                      <m:r>
                        <a:rPr lang="en-US" sz="2000" b="0" i="0" smtClean="0">
                          <a:solidFill>
                            <a:schemeClr val="bg1"/>
                          </a:solidFill>
                          <a:latin typeface="Cambria Math" panose="02040503050406030204" pitchFamily="18" charset="0"/>
                        </a:rPr>
                        <m:t>:</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Είναι</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η</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πιθανότητα</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να</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μην</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είναι</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κανένας</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στην</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θέση</m:t>
                      </m:r>
                      <m:r>
                        <a:rPr lang="el-GR" sz="2000">
                          <a:solidFill>
                            <a:schemeClr val="bg1"/>
                          </a:solidFill>
                          <a:latin typeface="Cambria Math" panose="02040503050406030204" pitchFamily="18" charset="0"/>
                        </a:rPr>
                        <m:t> </m:t>
                      </m:r>
                      <m:r>
                        <m:rPr>
                          <m:sty m:val="p"/>
                        </m:rPr>
                        <a:rPr lang="el-GR" sz="2000">
                          <a:solidFill>
                            <a:schemeClr val="bg1"/>
                          </a:solidFill>
                          <a:latin typeface="Cambria Math" panose="02040503050406030204" pitchFamily="18" charset="0"/>
                        </a:rPr>
                        <m:t>εξυπηρέτησης</m:t>
                      </m:r>
                      <m:r>
                        <a:rPr lang="el-GR" sz="2000">
                          <a:solidFill>
                            <a:schemeClr val="bg1"/>
                          </a:solidFill>
                          <a:latin typeface="Cambria Math" panose="02040503050406030204" pitchFamily="18" charset="0"/>
                        </a:rPr>
                        <m:t>.</m:t>
                      </m:r>
                    </m:oMath>
                  </m:oMathPara>
                </a14:m>
                <a:endParaRPr lang="en-US" sz="2000" dirty="0">
                  <a:solidFill>
                    <a:schemeClr val="bg1"/>
                  </a:solidFill>
                </a:endParaRPr>
              </a:p>
              <a:p>
                <a:pPr marL="0" indent="0">
                  <a:buNone/>
                </a:pPr>
                <a14:m>
                  <m:oMath xmlns:m="http://schemas.openxmlformats.org/officeDocument/2006/math">
                    <m:sSub>
                      <m:sSubPr>
                        <m:ctrlPr>
                          <a:rPr lang="el-GR" sz="2000" i="1" smtClean="0">
                            <a:solidFill>
                              <a:schemeClr val="bg1"/>
                            </a:solidFill>
                            <a:latin typeface="Cambria Math" panose="02040503050406030204" pitchFamily="18" charset="0"/>
                          </a:rPr>
                        </m:ctrlPr>
                      </m:sSubPr>
                      <m:e>
                        <m:r>
                          <m:rPr>
                            <m:sty m:val="p"/>
                          </m:rPr>
                          <a:rPr lang="en-US" sz="2000" b="0" i="0" smtClean="0">
                            <a:solidFill>
                              <a:schemeClr val="bg1"/>
                            </a:solidFill>
                            <a:latin typeface="Cambria Math" panose="02040503050406030204" pitchFamily="18" charset="0"/>
                          </a:rPr>
                          <m:t>P</m:t>
                        </m:r>
                      </m:e>
                      <m:sub>
                        <m:r>
                          <a:rPr lang="en-US" sz="2000" b="0" i="1" smtClean="0">
                            <a:solidFill>
                              <a:schemeClr val="bg1"/>
                            </a:solidFill>
                            <a:latin typeface="Cambria Math" panose="02040503050406030204" pitchFamily="18" charset="0"/>
                          </a:rPr>
                          <m:t>𝑤</m:t>
                        </m:r>
                      </m:sub>
                    </m:sSub>
                    <m:r>
                      <a:rPr lang="en-US" sz="2000" b="0" i="0" smtClean="0">
                        <a:solidFill>
                          <a:schemeClr val="bg1"/>
                        </a:solidFill>
                        <a:latin typeface="Cambria Math" panose="02040503050406030204" pitchFamily="18" charset="0"/>
                      </a:rPr>
                      <m:t>:</m:t>
                    </m:r>
                  </m:oMath>
                </a14:m>
                <a:r>
                  <a:rPr lang="el-GR" sz="2000" dirty="0">
                    <a:solidFill>
                      <a:schemeClr val="bg1"/>
                    </a:solidFill>
                  </a:rPr>
                  <a:t> Η πιθανότητα ένας πελάτης (w) να περιμένει στην ουρά.</a:t>
                </a:r>
                <a:endParaRPr lang="en-US" sz="2000" dirty="0">
                  <a:solidFill>
                    <a:schemeClr val="bg1"/>
                  </a:solidFill>
                </a:endParaRPr>
              </a:p>
              <a:p>
                <a:pPr marL="0" indent="0">
                  <a:buNone/>
                </a:pPr>
                <a14:m>
                  <m:oMath xmlns:m="http://schemas.openxmlformats.org/officeDocument/2006/math">
                    <m:sSub>
                      <m:sSubPr>
                        <m:ctrlPr>
                          <a:rPr lang="el-GR" sz="2000" i="1" smtClean="0">
                            <a:solidFill>
                              <a:schemeClr val="bg1"/>
                            </a:solidFill>
                            <a:latin typeface="Cambria Math" panose="02040503050406030204" pitchFamily="18" charset="0"/>
                          </a:rPr>
                        </m:ctrlPr>
                      </m:sSubPr>
                      <m:e>
                        <m:r>
                          <m:rPr>
                            <m:sty m:val="p"/>
                          </m:rPr>
                          <a:rPr lang="en-US" sz="2000" b="0" i="0" smtClean="0">
                            <a:solidFill>
                              <a:schemeClr val="bg1"/>
                            </a:solidFill>
                            <a:latin typeface="Cambria Math" panose="02040503050406030204" pitchFamily="18" charset="0"/>
                          </a:rPr>
                          <m:t>L</m:t>
                        </m:r>
                      </m:e>
                      <m:sub>
                        <m:r>
                          <a:rPr lang="en-US" sz="2000" b="0" i="1" smtClean="0">
                            <a:solidFill>
                              <a:schemeClr val="bg1"/>
                            </a:solidFill>
                            <a:latin typeface="Cambria Math" panose="02040503050406030204" pitchFamily="18" charset="0"/>
                          </a:rPr>
                          <m:t>𝑞</m:t>
                        </m:r>
                      </m:sub>
                    </m:sSub>
                    <m:r>
                      <a:rPr lang="en-US" sz="2000" b="0" i="0" smtClean="0">
                        <a:solidFill>
                          <a:schemeClr val="bg1"/>
                        </a:solidFill>
                        <a:latin typeface="Cambria Math" panose="02040503050406030204" pitchFamily="18" charset="0"/>
                      </a:rPr>
                      <m:t>:</m:t>
                    </m:r>
                  </m:oMath>
                </a14:m>
                <a:r>
                  <a:rPr lang="el-GR" sz="2000" dirty="0">
                    <a:solidFill>
                      <a:schemeClr val="bg1"/>
                    </a:solidFill>
                  </a:rPr>
                  <a:t> O μέσος αριθμός πελατών που περιμένουν στην ουρά.</a:t>
                </a:r>
                <a:endParaRPr lang="en-US" sz="2000" dirty="0">
                  <a:solidFill>
                    <a:schemeClr val="bg1"/>
                  </a:solidFill>
                </a:endParaRPr>
              </a:p>
              <a:p>
                <a:pPr marL="0" indent="0">
                  <a:buNone/>
                </a:pPr>
                <a:r>
                  <a:rPr lang="en-US" sz="2000" dirty="0">
                    <a:solidFill>
                      <a:schemeClr val="bg1"/>
                    </a:solidFill>
                  </a:rPr>
                  <a:t>L :</a:t>
                </a:r>
                <a:r>
                  <a:rPr lang="el-GR" sz="2000" dirty="0">
                    <a:solidFill>
                      <a:schemeClr val="bg1"/>
                    </a:solidFill>
                  </a:rPr>
                  <a:t> O μέσος αριθμός πελατών στο σύστημα συνολικά.</a:t>
                </a:r>
                <a:endParaRPr lang="en-US" sz="2000" dirty="0">
                  <a:solidFill>
                    <a:schemeClr val="bg1"/>
                  </a:solidFill>
                </a:endParaRPr>
              </a:p>
              <a:p>
                <a:pPr marL="0" indent="0">
                  <a:buNone/>
                </a:pPr>
                <a14:m>
                  <m:oMath xmlns:m="http://schemas.openxmlformats.org/officeDocument/2006/math">
                    <m:sSub>
                      <m:sSubPr>
                        <m:ctrlPr>
                          <a:rPr lang="el-GR" sz="2000" i="1" smtClean="0">
                            <a:solidFill>
                              <a:schemeClr val="bg1"/>
                            </a:solidFill>
                            <a:latin typeface="Cambria Math" panose="02040503050406030204" pitchFamily="18" charset="0"/>
                          </a:rPr>
                        </m:ctrlPr>
                      </m:sSubPr>
                      <m:e>
                        <m:r>
                          <m:rPr>
                            <m:sty m:val="p"/>
                          </m:rPr>
                          <a:rPr lang="en-US" sz="2000" b="0" i="0" smtClean="0">
                            <a:solidFill>
                              <a:schemeClr val="bg1"/>
                            </a:solidFill>
                            <a:latin typeface="Cambria Math" panose="02040503050406030204" pitchFamily="18" charset="0"/>
                          </a:rPr>
                          <m:t>w</m:t>
                        </m:r>
                      </m:e>
                      <m:sub>
                        <m:r>
                          <a:rPr lang="en-US" sz="2000" b="0" i="1" smtClean="0">
                            <a:solidFill>
                              <a:schemeClr val="bg1"/>
                            </a:solidFill>
                            <a:latin typeface="Cambria Math" panose="02040503050406030204" pitchFamily="18" charset="0"/>
                          </a:rPr>
                          <m:t>𝑞</m:t>
                        </m:r>
                      </m:sub>
                    </m:sSub>
                    <m:r>
                      <a:rPr lang="en-US" sz="2000" b="0" i="0" smtClean="0">
                        <a:solidFill>
                          <a:schemeClr val="bg1"/>
                        </a:solidFill>
                        <a:latin typeface="Cambria Math" panose="02040503050406030204" pitchFamily="18" charset="0"/>
                      </a:rPr>
                      <m:t>:</m:t>
                    </m:r>
                  </m:oMath>
                </a14:m>
                <a:r>
                  <a:rPr lang="el-GR" sz="2000" dirty="0">
                    <a:solidFill>
                      <a:schemeClr val="bg1"/>
                    </a:solidFill>
                  </a:rPr>
                  <a:t> O μέσος χρόνος παραμονής στην ουρά.</a:t>
                </a:r>
                <a:endParaRPr lang="en-US" sz="2000" dirty="0">
                  <a:solidFill>
                    <a:schemeClr val="bg1"/>
                  </a:solidFill>
                </a:endParaRPr>
              </a:p>
              <a:p>
                <a:pPr marL="0" indent="0">
                  <a:buNone/>
                </a:pPr>
                <a14:m>
                  <m:oMath xmlns:m="http://schemas.openxmlformats.org/officeDocument/2006/math">
                    <m:r>
                      <a:rPr lang="en-US" sz="2000" b="0" i="1" smtClean="0">
                        <a:solidFill>
                          <a:schemeClr val="bg1"/>
                        </a:solidFill>
                        <a:latin typeface="Cambria Math" panose="02040503050406030204" pitchFamily="18" charset="0"/>
                      </a:rPr>
                      <m:t>𝑤</m:t>
                    </m:r>
                  </m:oMath>
                </a14:m>
                <a:r>
                  <a:rPr lang="en-US" sz="2000" dirty="0">
                    <a:solidFill>
                      <a:schemeClr val="bg1"/>
                    </a:solidFill>
                  </a:rPr>
                  <a:t> : </a:t>
                </a:r>
                <a:r>
                  <a:rPr lang="el-GR" sz="2000" dirty="0">
                    <a:solidFill>
                      <a:schemeClr val="bg1"/>
                    </a:solidFill>
                  </a:rPr>
                  <a:t>O μέσος χρόνος παραμονής στο σύστημα.</a:t>
                </a:r>
              </a:p>
            </p:txBody>
          </p:sp>
        </mc:Choice>
        <mc:Fallback xmlns="">
          <p:sp>
            <p:nvSpPr>
              <p:cNvPr id="3" name="Θέση περιεχομένου 2">
                <a:extLst>
                  <a:ext uri="{FF2B5EF4-FFF2-40B4-BE49-F238E27FC236}">
                    <a16:creationId xmlns:a16="http://schemas.microsoft.com/office/drawing/2014/main" id="{7B0A9905-6E15-3352-80E4-97B8EA8873E3}"/>
                  </a:ext>
                </a:extLst>
              </p:cNvPr>
              <p:cNvSpPr>
                <a:spLocks noGrp="1" noRot="1" noChangeAspect="1" noMove="1" noResize="1" noEditPoints="1" noAdjustHandles="1" noChangeArrowheads="1" noChangeShapeType="1" noTextEdit="1"/>
              </p:cNvSpPr>
              <p:nvPr>
                <p:ph idx="1"/>
              </p:nvPr>
            </p:nvSpPr>
            <p:spPr>
              <a:blipFill>
                <a:blip r:embed="rId2"/>
                <a:stretch>
                  <a:fillRect l="-615" t="-516" b="-1205"/>
                </a:stretch>
              </a:blipFill>
            </p:spPr>
            <p:txBody>
              <a:bodyPr/>
              <a:lstStyle/>
              <a:p>
                <a:r>
                  <a:rPr lang="el-GR">
                    <a:noFill/>
                  </a:rPr>
                  <a:t> </a:t>
                </a:r>
              </a:p>
            </p:txBody>
          </p:sp>
        </mc:Fallback>
      </mc:AlternateContent>
      <p:sp>
        <p:nvSpPr>
          <p:cNvPr id="4" name="Θέση υποσέλιδου 3">
            <a:extLst>
              <a:ext uri="{FF2B5EF4-FFF2-40B4-BE49-F238E27FC236}">
                <a16:creationId xmlns:a16="http://schemas.microsoft.com/office/drawing/2014/main" id="{778FE0DF-1072-AFA7-6E04-3F7CD3DCB2E1}"/>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3689758E-D80A-9573-1215-323A0D70B133}"/>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1660212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F8CF16D-A6B4-E79B-36E2-955C27B26A05}"/>
              </a:ext>
            </a:extLst>
          </p:cNvPr>
          <p:cNvSpPr>
            <a:spLocks noGrp="1"/>
          </p:cNvSpPr>
          <p:nvPr>
            <p:ph type="title"/>
          </p:nvPr>
        </p:nvSpPr>
        <p:spPr/>
        <p:txBody>
          <a:bodyPr/>
          <a:lstStyle/>
          <a:p>
            <a:pPr algn="ctr"/>
            <a:r>
              <a:rPr lang="el-GR" dirty="0"/>
              <a:t>Μοντέλο Μ/Μ/1</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8E5860F1-2106-191E-CBF6-B44592472048}"/>
                  </a:ext>
                </a:extLst>
              </p:cNvPr>
              <p:cNvSpPr>
                <a:spLocks noGrp="1"/>
              </p:cNvSpPr>
              <p:nvPr>
                <p:ph idx="1"/>
              </p:nvPr>
            </p:nvSpPr>
            <p:spPr>
              <a:xfrm>
                <a:off x="1141412" y="1828800"/>
                <a:ext cx="9905999" cy="3962401"/>
              </a:xfrm>
            </p:spPr>
            <p:txBody>
              <a:bodyPr>
                <a:normAutofit lnSpcReduction="10000"/>
              </a:bodyPr>
              <a:lstStyle/>
              <a:p>
                <a:pPr marL="0" indent="0">
                  <a:buNone/>
                </a:pPr>
                <a:r>
                  <a:rPr lang="el-GR" sz="2000" dirty="0">
                    <a:solidFill>
                      <a:schemeClr val="bg1"/>
                    </a:solidFill>
                  </a:rPr>
                  <a:t>Πρόκειται για ένα από τα απλούστερα μοντέλα. Η αφίξεις των πελατών </a:t>
                </a:r>
                <a:r>
                  <a:rPr lang="el-GR" sz="2000" dirty="0" err="1">
                    <a:solidFill>
                      <a:schemeClr val="bg1"/>
                    </a:solidFill>
                  </a:rPr>
                  <a:t>ακλουθούν</a:t>
                </a:r>
                <a:r>
                  <a:rPr lang="el-GR" sz="2000" dirty="0">
                    <a:solidFill>
                      <a:schemeClr val="bg1"/>
                    </a:solidFill>
                  </a:rPr>
                  <a:t> κατανομή </a:t>
                </a:r>
                <a:r>
                  <a:rPr lang="el-GR" sz="2000" dirty="0" err="1">
                    <a:solidFill>
                      <a:schemeClr val="bg1"/>
                    </a:solidFill>
                  </a:rPr>
                  <a:t>Poisson</a:t>
                </a:r>
                <a:r>
                  <a:rPr lang="el-GR" sz="2000" dirty="0">
                    <a:solidFill>
                      <a:schemeClr val="bg1"/>
                    </a:solidFill>
                  </a:rPr>
                  <a:t> με μέσο ρυθμό αφίξεων λ ανά χρονική μονάδα. Ο ρυθμός εξυπηρέτησης ακολουθεί επίσης κατανομή </a:t>
                </a:r>
                <a:r>
                  <a:rPr lang="el-GR" sz="2000" dirty="0" err="1">
                    <a:solidFill>
                      <a:schemeClr val="bg1"/>
                    </a:solidFill>
                  </a:rPr>
                  <a:t>Poisson</a:t>
                </a:r>
                <a:r>
                  <a:rPr lang="el-GR" sz="2000" dirty="0">
                    <a:solidFill>
                      <a:schemeClr val="bg1"/>
                    </a:solidFill>
                  </a:rPr>
                  <a:t> με ρυθμό μ ανά μονάδα χρόνου. Το σύστημα διαθέτει έναν εξυπηρετητή. Οι πελάτες εξυπηρετούνται με πειθαρχία FIFO ενώ σχηματίζουν άπειρη ουρά και δεν αποχωρούν από αυτήν όσο μεγάλη και αν είναι. Φυσικά πρέπει το λ να είναι πάντα μικρότερο από το μ καθώς εάν ο ρυθμός αφίξεων πελατών είναι μεγαλύτερος ή ίσος με τον ρυθμό εξυπηρέτησης η ουρά θα αυξάνετε για πάντα</a:t>
                </a:r>
                <a:r>
                  <a:rPr lang="en-US" sz="2000" dirty="0">
                    <a:solidFill>
                      <a:schemeClr val="bg1"/>
                    </a:solidFill>
                  </a:rPr>
                  <a:t> . </a:t>
                </a:r>
              </a:p>
              <a:p>
                <a:pPr marL="0" indent="0">
                  <a:buNone/>
                </a:pPr>
                <a:r>
                  <a:rPr lang="el-GR" sz="2000" dirty="0">
                    <a:solidFill>
                      <a:schemeClr val="bg1"/>
                    </a:solidFill>
                  </a:rPr>
                  <a:t>Ακολουθεί το βασικό </a:t>
                </a:r>
                <a:r>
                  <a:rPr lang="el-GR" sz="2000" dirty="0" err="1">
                    <a:solidFill>
                      <a:schemeClr val="bg1"/>
                    </a:solidFill>
                  </a:rPr>
                  <a:t>τυπολόγιο</a:t>
                </a:r>
                <a:r>
                  <a:rPr lang="el-GR" sz="2000" dirty="0">
                    <a:solidFill>
                      <a:schemeClr val="bg1"/>
                    </a:solidFill>
                  </a:rPr>
                  <a:t> που χρησιμοποιούμε στο μοντέλο Μ/Μ/1 και κάποια παραδείγματα. Μέσος αριθμός πελατών που βρίσκονται σε κατάσταση εξυπηρέτησης:</a:t>
                </a:r>
                <a:endParaRPr lang="en-US" sz="2000" dirty="0">
                  <a:solidFill>
                    <a:schemeClr val="bg1"/>
                  </a:solidFill>
                </a:endParaRPr>
              </a:p>
              <a:p>
                <a:pPr marL="0" indent="0" algn="ctr">
                  <a:buNone/>
                </a:pPr>
                <a14:m>
                  <m:oMath xmlns:m="http://schemas.openxmlformats.org/officeDocument/2006/math">
                    <m:sSub>
                      <m:sSubPr>
                        <m:ctrlPr>
                          <a:rPr lang="el-GR" sz="2000" i="1" smtClean="0">
                            <a:solidFill>
                              <a:schemeClr val="bg1"/>
                            </a:solidFill>
                            <a:latin typeface="Cambria Math" panose="02040503050406030204" pitchFamily="18" charset="0"/>
                          </a:rPr>
                        </m:ctrlPr>
                      </m:sSubPr>
                      <m:e>
                        <m:r>
                          <a:rPr lang="en-US" sz="2000" b="0" i="1" smtClean="0">
                            <a:solidFill>
                              <a:schemeClr val="bg1"/>
                            </a:solidFill>
                            <a:latin typeface="Cambria Math" panose="02040503050406030204" pitchFamily="18" charset="0"/>
                          </a:rPr>
                          <m:t>𝐿</m:t>
                        </m:r>
                      </m:e>
                      <m:sub>
                        <m:r>
                          <a:rPr lang="en-US" sz="2000" b="0" i="1" smtClean="0">
                            <a:solidFill>
                              <a:schemeClr val="bg1"/>
                            </a:solidFill>
                            <a:latin typeface="Cambria Math" panose="02040503050406030204" pitchFamily="18" charset="0"/>
                          </a:rPr>
                          <m:t>𝑠</m:t>
                        </m:r>
                      </m:sub>
                    </m:sSub>
                  </m:oMath>
                </a14:m>
                <a:r>
                  <a:rPr lang="en-US" sz="2000" dirty="0">
                    <a:solidFill>
                      <a:schemeClr val="bg1"/>
                    </a:solidFill>
                  </a:rPr>
                  <a:t>=</a:t>
                </a:r>
                <a14:m>
                  <m:oMath xmlns:m="http://schemas.openxmlformats.org/officeDocument/2006/math">
                    <m:f>
                      <m:fPr>
                        <m:ctrlPr>
                          <a:rPr lang="en-US" sz="2000" i="1" dirty="0" smtClean="0">
                            <a:solidFill>
                              <a:schemeClr val="bg1"/>
                            </a:solidFill>
                            <a:latin typeface="Cambria Math" panose="02040503050406030204" pitchFamily="18" charset="0"/>
                          </a:rPr>
                        </m:ctrlPr>
                      </m:fPr>
                      <m:num>
                        <m:r>
                          <a:rPr lang="el-GR" sz="2000" b="0" i="1" dirty="0" smtClean="0">
                            <a:solidFill>
                              <a:schemeClr val="bg1"/>
                            </a:solidFill>
                            <a:latin typeface="Cambria Math" panose="02040503050406030204" pitchFamily="18" charset="0"/>
                          </a:rPr>
                          <m:t>𝜆</m:t>
                        </m:r>
                      </m:num>
                      <m:den>
                        <m:r>
                          <a:rPr lang="el-GR" sz="2000" b="0" i="1" dirty="0" smtClean="0">
                            <a:solidFill>
                              <a:schemeClr val="bg1"/>
                            </a:solidFill>
                            <a:latin typeface="Cambria Math" panose="02040503050406030204" pitchFamily="18" charset="0"/>
                          </a:rPr>
                          <m:t>𝜇</m:t>
                        </m:r>
                      </m:den>
                    </m:f>
                  </m:oMath>
                </a14:m>
                <a:endParaRPr lang="el-GR" sz="2000" dirty="0">
                  <a:solidFill>
                    <a:schemeClr val="bg1"/>
                  </a:solidFill>
                </a:endParaRPr>
              </a:p>
              <a:p>
                <a:pPr marL="0" indent="0" algn="ctr">
                  <a:buNone/>
                </a:pPr>
                <a:endParaRPr lang="el-GR" sz="2000" dirty="0">
                  <a:solidFill>
                    <a:schemeClr val="bg1"/>
                  </a:solidFill>
                </a:endParaRPr>
              </a:p>
            </p:txBody>
          </p:sp>
        </mc:Choice>
        <mc:Fallback xmlns="">
          <p:sp>
            <p:nvSpPr>
              <p:cNvPr id="3" name="Θέση περιεχομένου 2">
                <a:extLst>
                  <a:ext uri="{FF2B5EF4-FFF2-40B4-BE49-F238E27FC236}">
                    <a16:creationId xmlns:a16="http://schemas.microsoft.com/office/drawing/2014/main" id="{8E5860F1-2106-191E-CBF6-B44592472048}"/>
                  </a:ext>
                </a:extLst>
              </p:cNvPr>
              <p:cNvSpPr>
                <a:spLocks noGrp="1" noRot="1" noChangeAspect="1" noMove="1" noResize="1" noEditPoints="1" noAdjustHandles="1" noChangeArrowheads="1" noChangeShapeType="1" noTextEdit="1"/>
              </p:cNvSpPr>
              <p:nvPr>
                <p:ph idx="1"/>
              </p:nvPr>
            </p:nvSpPr>
            <p:spPr>
              <a:xfrm>
                <a:off x="1141412" y="1828800"/>
                <a:ext cx="9905999" cy="3962401"/>
              </a:xfrm>
              <a:blipFill>
                <a:blip r:embed="rId2"/>
                <a:stretch>
                  <a:fillRect l="-615" t="-462" r="-308"/>
                </a:stretch>
              </a:blipFill>
            </p:spPr>
            <p:txBody>
              <a:bodyPr/>
              <a:lstStyle/>
              <a:p>
                <a:r>
                  <a:rPr lang="el-GR">
                    <a:noFill/>
                  </a:rPr>
                  <a:t> </a:t>
                </a:r>
              </a:p>
            </p:txBody>
          </p:sp>
        </mc:Fallback>
      </mc:AlternateContent>
      <p:sp>
        <p:nvSpPr>
          <p:cNvPr id="4" name="Θέση υποσέλιδου 3">
            <a:extLst>
              <a:ext uri="{FF2B5EF4-FFF2-40B4-BE49-F238E27FC236}">
                <a16:creationId xmlns:a16="http://schemas.microsoft.com/office/drawing/2014/main" id="{1C018CE8-D85B-005F-21B9-DACE31CC5C51}"/>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A4302484-A013-8D5B-6B7C-8A70F73366F8}"/>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1085733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929612A-1C2D-29B0-A135-1AC58AE733E1}"/>
              </a:ext>
            </a:extLst>
          </p:cNvPr>
          <p:cNvSpPr>
            <a:spLocks noGrp="1"/>
          </p:cNvSpPr>
          <p:nvPr>
            <p:ph type="title"/>
          </p:nvPr>
        </p:nvSpPr>
        <p:spPr>
          <a:xfrm>
            <a:off x="1141413" y="388189"/>
            <a:ext cx="9905998" cy="1101305"/>
          </a:xfrm>
        </p:spPr>
        <p:txBody>
          <a:bodyPr/>
          <a:lstStyle/>
          <a:p>
            <a:pPr algn="ctr"/>
            <a:r>
              <a:rPr lang="el-GR" dirty="0"/>
              <a:t>Μοντέλο Μ/Μ/1</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C66F2F65-A8C2-970F-F6A1-4F92A1795D8A}"/>
                  </a:ext>
                </a:extLst>
              </p:cNvPr>
              <p:cNvSpPr>
                <a:spLocks noGrp="1"/>
              </p:cNvSpPr>
              <p:nvPr>
                <p:ph sz="half" idx="1"/>
              </p:nvPr>
            </p:nvSpPr>
            <p:spPr>
              <a:xfrm>
                <a:off x="638356" y="1337095"/>
                <a:ext cx="5381444" cy="4675516"/>
              </a:xfrm>
            </p:spPr>
            <p:txBody>
              <a:bodyPr>
                <a:normAutofit fontScale="40000" lnSpcReduction="20000"/>
              </a:bodyPr>
              <a:lstStyle/>
              <a:p>
                <a:pPr marL="0" indent="0">
                  <a:buNone/>
                </a:pPr>
                <a:r>
                  <a:rPr lang="el-GR" sz="2800" dirty="0">
                    <a:solidFill>
                      <a:schemeClr val="bg1"/>
                    </a:solidFill>
                  </a:rPr>
                  <a:t>Βαθμός απασχόλησης του συστήματος εξυπηρέτησης:</a:t>
                </a:r>
              </a:p>
              <a:p>
                <a:pPr marL="0" indent="0" algn="ctr">
                  <a:buNone/>
                </a:pPr>
                <a14:m>
                  <m:oMath xmlns:m="http://schemas.openxmlformats.org/officeDocument/2006/math">
                    <m:r>
                      <a:rPr lang="el-GR" sz="2800" b="0" i="1" smtClean="0">
                        <a:solidFill>
                          <a:schemeClr val="bg1"/>
                        </a:solidFill>
                        <a:latin typeface="Cambria Math" panose="02040503050406030204" pitchFamily="18" charset="0"/>
                      </a:rPr>
                      <m:t>𝜌</m:t>
                    </m:r>
                  </m:oMath>
                </a14:m>
                <a:r>
                  <a:rPr lang="el-GR" sz="2800" dirty="0">
                    <a:solidFill>
                      <a:schemeClr val="bg1"/>
                    </a:solidFill>
                  </a:rPr>
                  <a:t>=</a:t>
                </a:r>
                <a14:m>
                  <m:oMath xmlns:m="http://schemas.openxmlformats.org/officeDocument/2006/math">
                    <m:f>
                      <m:fPr>
                        <m:ctrlPr>
                          <a:rPr lang="el-GR" sz="2800" i="1" dirty="0" smtClean="0">
                            <a:solidFill>
                              <a:schemeClr val="bg1"/>
                            </a:solidFill>
                            <a:latin typeface="Cambria Math" panose="02040503050406030204" pitchFamily="18" charset="0"/>
                          </a:rPr>
                        </m:ctrlPr>
                      </m:fPr>
                      <m:num>
                        <m:r>
                          <a:rPr lang="el-GR" sz="2800" b="0" i="1" dirty="0" smtClean="0">
                            <a:solidFill>
                              <a:schemeClr val="bg1"/>
                            </a:solidFill>
                            <a:latin typeface="Cambria Math" panose="02040503050406030204" pitchFamily="18" charset="0"/>
                          </a:rPr>
                          <m:t>𝜆</m:t>
                        </m:r>
                      </m:num>
                      <m:den>
                        <m:r>
                          <a:rPr lang="el-GR" sz="2800" b="0" i="1" dirty="0" smtClean="0">
                            <a:solidFill>
                              <a:schemeClr val="bg1"/>
                            </a:solidFill>
                            <a:latin typeface="Cambria Math" panose="02040503050406030204" pitchFamily="18" charset="0"/>
                          </a:rPr>
                          <m:t>𝜇</m:t>
                        </m:r>
                      </m:den>
                    </m:f>
                  </m:oMath>
                </a14:m>
                <a:endParaRPr lang="el-GR" sz="2800" dirty="0">
                  <a:solidFill>
                    <a:schemeClr val="bg1"/>
                  </a:solidFill>
                </a:endParaRPr>
              </a:p>
              <a:p>
                <a:pPr marL="0" indent="0">
                  <a:buNone/>
                </a:pPr>
                <a:r>
                  <a:rPr lang="el-GR" sz="2800" dirty="0">
                    <a:solidFill>
                      <a:schemeClr val="bg1"/>
                    </a:solidFill>
                  </a:rPr>
                  <a:t>Μέσο πλήθος πελατών στην ουρά αναμονής:</a:t>
                </a:r>
              </a:p>
              <a:p>
                <a:pPr marL="0" indent="0" algn="ctr">
                  <a:buNone/>
                </a:pPr>
                <a14:m>
                  <m:oMath xmlns:m="http://schemas.openxmlformats.org/officeDocument/2006/math">
                    <m:sSub>
                      <m:sSubPr>
                        <m:ctrlPr>
                          <a:rPr lang="el-GR"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𝐿</m:t>
                        </m:r>
                      </m:e>
                      <m:sub>
                        <m:r>
                          <a:rPr lang="en-US" sz="2800" b="0" i="1" smtClean="0">
                            <a:solidFill>
                              <a:schemeClr val="bg1"/>
                            </a:solidFill>
                            <a:latin typeface="Cambria Math" panose="02040503050406030204" pitchFamily="18" charset="0"/>
                          </a:rPr>
                          <m:t>𝑞</m:t>
                        </m:r>
                      </m:sub>
                    </m:sSub>
                  </m:oMath>
                </a14:m>
                <a:r>
                  <a:rPr lang="en-US" sz="2800" dirty="0">
                    <a:solidFill>
                      <a:schemeClr val="bg1"/>
                    </a:solidFill>
                  </a:rPr>
                  <a:t>=</a:t>
                </a:r>
                <a14:m>
                  <m:oMath xmlns:m="http://schemas.openxmlformats.org/officeDocument/2006/math">
                    <m:f>
                      <m:fPr>
                        <m:ctrlPr>
                          <a:rPr lang="en-US" sz="2800" i="1" dirty="0" smtClean="0">
                            <a:solidFill>
                              <a:schemeClr val="bg1"/>
                            </a:solidFill>
                            <a:latin typeface="Cambria Math" panose="02040503050406030204" pitchFamily="18" charset="0"/>
                          </a:rPr>
                        </m:ctrlPr>
                      </m:fPr>
                      <m:num>
                        <m:sSup>
                          <m:sSupPr>
                            <m:ctrlPr>
                              <a:rPr lang="en-US" sz="2800" i="1" dirty="0" smtClean="0">
                                <a:solidFill>
                                  <a:schemeClr val="bg1"/>
                                </a:solidFill>
                                <a:latin typeface="Cambria Math" panose="02040503050406030204" pitchFamily="18" charset="0"/>
                              </a:rPr>
                            </m:ctrlPr>
                          </m:sSupPr>
                          <m:e>
                            <m:r>
                              <a:rPr lang="el-GR" sz="2800" b="0" i="1" dirty="0" smtClean="0">
                                <a:solidFill>
                                  <a:schemeClr val="bg1"/>
                                </a:solidFill>
                                <a:latin typeface="Cambria Math" panose="02040503050406030204" pitchFamily="18" charset="0"/>
                              </a:rPr>
                              <m:t>𝜆</m:t>
                            </m:r>
                          </m:e>
                          <m:sup>
                            <m:r>
                              <a:rPr lang="el-GR" sz="2800" b="0" i="1" dirty="0" smtClean="0">
                                <a:solidFill>
                                  <a:schemeClr val="bg1"/>
                                </a:solidFill>
                                <a:latin typeface="Cambria Math" panose="02040503050406030204" pitchFamily="18" charset="0"/>
                              </a:rPr>
                              <m:t>2</m:t>
                            </m:r>
                          </m:sup>
                        </m:sSup>
                      </m:num>
                      <m:den>
                        <m:r>
                          <a:rPr lang="el-GR" sz="2800" b="0" i="1" dirty="0" smtClean="0">
                            <a:solidFill>
                              <a:schemeClr val="bg1"/>
                            </a:solidFill>
                            <a:latin typeface="Cambria Math" panose="02040503050406030204" pitchFamily="18" charset="0"/>
                          </a:rPr>
                          <m:t>𝜇</m:t>
                        </m:r>
                        <m:r>
                          <a:rPr lang="el-GR" sz="2800" b="0" i="1" dirty="0" smtClean="0">
                            <a:solidFill>
                              <a:schemeClr val="bg1"/>
                            </a:solidFill>
                            <a:latin typeface="Cambria Math" panose="02040503050406030204" pitchFamily="18" charset="0"/>
                          </a:rPr>
                          <m:t>(</m:t>
                        </m:r>
                        <m:r>
                          <a:rPr lang="el-GR" sz="2800" b="0" i="1" dirty="0" smtClean="0">
                            <a:solidFill>
                              <a:schemeClr val="bg1"/>
                            </a:solidFill>
                            <a:latin typeface="Cambria Math" panose="02040503050406030204" pitchFamily="18" charset="0"/>
                          </a:rPr>
                          <m:t>𝜇</m:t>
                        </m:r>
                        <m:r>
                          <a:rPr lang="el-GR" sz="2800" b="0" i="1" dirty="0" smtClean="0">
                            <a:solidFill>
                              <a:schemeClr val="bg1"/>
                            </a:solidFill>
                            <a:latin typeface="Cambria Math" panose="02040503050406030204" pitchFamily="18" charset="0"/>
                          </a:rPr>
                          <m:t>−</m:t>
                        </m:r>
                        <m:r>
                          <a:rPr lang="el-GR" sz="2800" b="0" i="1" dirty="0" smtClean="0">
                            <a:solidFill>
                              <a:schemeClr val="bg1"/>
                            </a:solidFill>
                            <a:latin typeface="Cambria Math" panose="02040503050406030204" pitchFamily="18" charset="0"/>
                          </a:rPr>
                          <m:t>𝜆</m:t>
                        </m:r>
                        <m:r>
                          <a:rPr lang="el-GR" sz="2800" b="0" i="1" dirty="0" smtClean="0">
                            <a:solidFill>
                              <a:schemeClr val="bg1"/>
                            </a:solidFill>
                            <a:latin typeface="Cambria Math" panose="02040503050406030204" pitchFamily="18" charset="0"/>
                          </a:rPr>
                          <m:t>)</m:t>
                        </m:r>
                      </m:den>
                    </m:f>
                  </m:oMath>
                </a14:m>
                <a:endParaRPr lang="el-GR" sz="2800" dirty="0">
                  <a:solidFill>
                    <a:schemeClr val="bg1"/>
                  </a:solidFill>
                </a:endParaRPr>
              </a:p>
              <a:p>
                <a:pPr marL="0" indent="0">
                  <a:buNone/>
                </a:pPr>
                <a:r>
                  <a:rPr lang="el-GR" sz="2800" dirty="0">
                    <a:solidFill>
                      <a:schemeClr val="bg1"/>
                    </a:solidFill>
                  </a:rPr>
                  <a:t>Για το μέσο πλήθος πελατών στο σύστημα συνολικά θα έχουμε:</a:t>
                </a:r>
              </a:p>
              <a:p>
                <a:pPr marL="0" indent="0" algn="ctr">
                  <a:buNone/>
                </a:pPr>
                <a:r>
                  <a:rPr lang="en-US" sz="2800" dirty="0">
                    <a:solidFill>
                      <a:schemeClr val="bg1"/>
                    </a:solidFill>
                  </a:rPr>
                  <a:t>L=</a:t>
                </a:r>
                <a:r>
                  <a:rPr lang="el-GR" sz="2800" dirty="0">
                    <a:solidFill>
                      <a:schemeClr val="bg1"/>
                    </a:solidFill>
                  </a:rPr>
                  <a:t> </a:t>
                </a:r>
                <a14:m>
                  <m:oMath xmlns:m="http://schemas.openxmlformats.org/officeDocument/2006/math">
                    <m:sSub>
                      <m:sSubPr>
                        <m:ctrlPr>
                          <a:rPr lang="el-GR"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𝐿</m:t>
                        </m:r>
                      </m:e>
                      <m:sub>
                        <m:r>
                          <a:rPr lang="en-US" sz="2800" i="1">
                            <a:solidFill>
                              <a:schemeClr val="bg1"/>
                            </a:solidFill>
                            <a:latin typeface="Cambria Math" panose="02040503050406030204" pitchFamily="18" charset="0"/>
                          </a:rPr>
                          <m:t>𝑠</m:t>
                        </m:r>
                      </m:sub>
                    </m:sSub>
                    <m:r>
                      <a:rPr lang="en-US" sz="2800" i="1">
                        <a:solidFill>
                          <a:schemeClr val="bg1"/>
                        </a:solidFill>
                        <a:latin typeface="Cambria Math" panose="02040503050406030204" pitchFamily="18" charset="0"/>
                      </a:rPr>
                      <m:t> </m:t>
                    </m:r>
                  </m:oMath>
                </a14:m>
                <a:r>
                  <a:rPr lang="en-US" sz="2800" dirty="0">
                    <a:solidFill>
                      <a:schemeClr val="bg1"/>
                    </a:solidFill>
                  </a:rPr>
                  <a:t>+</a:t>
                </a:r>
                <a:r>
                  <a:rPr lang="el-GR" sz="2800" dirty="0">
                    <a:solidFill>
                      <a:schemeClr val="bg1"/>
                    </a:solidFill>
                  </a:rPr>
                  <a:t> </a:t>
                </a:r>
                <a14:m>
                  <m:oMath xmlns:m="http://schemas.openxmlformats.org/officeDocument/2006/math">
                    <m:sSub>
                      <m:sSubPr>
                        <m:ctrlPr>
                          <a:rPr lang="el-GR"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𝐿</m:t>
                        </m:r>
                      </m:e>
                      <m:sub>
                        <m:r>
                          <a:rPr lang="en-US" sz="2800" b="0" i="1" smtClean="0">
                            <a:solidFill>
                              <a:schemeClr val="bg1"/>
                            </a:solidFill>
                            <a:latin typeface="Cambria Math" panose="02040503050406030204" pitchFamily="18" charset="0"/>
                          </a:rPr>
                          <m:t>𝑞</m:t>
                        </m:r>
                      </m:sub>
                    </m:sSub>
                  </m:oMath>
                </a14:m>
                <a:endParaRPr lang="en-US" sz="2800" dirty="0">
                  <a:solidFill>
                    <a:schemeClr val="bg1"/>
                  </a:solidFill>
                </a:endParaRPr>
              </a:p>
              <a:p>
                <a:pPr marL="0" indent="0">
                  <a:buNone/>
                </a:pPr>
                <a:r>
                  <a:rPr lang="el-GR" sz="2800" dirty="0">
                    <a:solidFill>
                      <a:schemeClr val="bg1"/>
                    </a:solidFill>
                  </a:rPr>
                  <a:t>Οπότε: </a:t>
                </a:r>
                <a:r>
                  <a:rPr lang="en-US" sz="2800" dirty="0">
                    <a:solidFill>
                      <a:schemeClr val="bg1"/>
                    </a:solidFill>
                  </a:rPr>
                  <a:t>L=</a:t>
                </a:r>
                <a:r>
                  <a:rPr lang="el-GR" sz="2800" dirty="0">
                    <a:solidFill>
                      <a:schemeClr val="bg1"/>
                    </a:solidFill>
                  </a:rPr>
                  <a:t> </a:t>
                </a:r>
                <a14:m>
                  <m:oMath xmlns:m="http://schemas.openxmlformats.org/officeDocument/2006/math">
                    <m:sSub>
                      <m:sSubPr>
                        <m:ctrlPr>
                          <a:rPr lang="el-GR"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𝐿</m:t>
                        </m:r>
                      </m:e>
                      <m:sub>
                        <m:r>
                          <a:rPr lang="en-US" sz="2800" i="1">
                            <a:solidFill>
                              <a:schemeClr val="bg1"/>
                            </a:solidFill>
                            <a:latin typeface="Cambria Math" panose="02040503050406030204" pitchFamily="18" charset="0"/>
                          </a:rPr>
                          <m:t>𝑠</m:t>
                        </m:r>
                      </m:sub>
                    </m:sSub>
                    <m:r>
                      <a:rPr lang="en-US" sz="2800" i="1">
                        <a:solidFill>
                          <a:schemeClr val="bg1"/>
                        </a:solidFill>
                        <a:latin typeface="Cambria Math" panose="02040503050406030204" pitchFamily="18" charset="0"/>
                      </a:rPr>
                      <m:t> </m:t>
                    </m:r>
                  </m:oMath>
                </a14:m>
                <a:r>
                  <a:rPr lang="en-US" sz="2800" dirty="0">
                    <a:solidFill>
                      <a:schemeClr val="bg1"/>
                    </a:solidFill>
                  </a:rPr>
                  <a:t>+</a:t>
                </a:r>
                <a:r>
                  <a:rPr lang="el-GR" sz="2800" dirty="0">
                    <a:solidFill>
                      <a:schemeClr val="bg1"/>
                    </a:solidFill>
                  </a:rPr>
                  <a:t> </a:t>
                </a:r>
                <a14:m>
                  <m:oMath xmlns:m="http://schemas.openxmlformats.org/officeDocument/2006/math">
                    <m:sSub>
                      <m:sSubPr>
                        <m:ctrlPr>
                          <a:rPr lang="el-GR"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𝐿</m:t>
                        </m:r>
                      </m:e>
                      <m:sub>
                        <m:r>
                          <a:rPr lang="en-US" sz="2800" b="0" i="1" smtClean="0">
                            <a:solidFill>
                              <a:schemeClr val="bg1"/>
                            </a:solidFill>
                            <a:latin typeface="Cambria Math" panose="02040503050406030204" pitchFamily="18" charset="0"/>
                          </a:rPr>
                          <m:t>𝑞</m:t>
                        </m:r>
                      </m:sub>
                    </m:sSub>
                  </m:oMath>
                </a14:m>
                <a:r>
                  <a:rPr lang="el-GR" sz="2800" dirty="0">
                    <a:solidFill>
                      <a:schemeClr val="bg1"/>
                    </a:solidFill>
                  </a:rPr>
                  <a:t> =</a:t>
                </a:r>
                <a14:m>
                  <m:oMath xmlns:m="http://schemas.openxmlformats.org/officeDocument/2006/math">
                    <m:f>
                      <m:fPr>
                        <m:ctrlPr>
                          <a:rPr lang="el-GR" sz="2800" i="1" dirty="0" smtClean="0">
                            <a:solidFill>
                              <a:schemeClr val="bg1"/>
                            </a:solidFill>
                            <a:latin typeface="Cambria Math" panose="02040503050406030204" pitchFamily="18" charset="0"/>
                          </a:rPr>
                        </m:ctrlPr>
                      </m:fPr>
                      <m:num>
                        <m:r>
                          <a:rPr lang="el-GR" sz="2800" b="0" i="1" dirty="0" smtClean="0">
                            <a:solidFill>
                              <a:schemeClr val="bg1"/>
                            </a:solidFill>
                            <a:latin typeface="Cambria Math" panose="02040503050406030204" pitchFamily="18" charset="0"/>
                          </a:rPr>
                          <m:t>𝜆</m:t>
                        </m:r>
                      </m:num>
                      <m:den>
                        <m:r>
                          <a:rPr lang="el-GR" sz="2800" b="0" i="1" dirty="0" smtClean="0">
                            <a:solidFill>
                              <a:schemeClr val="bg1"/>
                            </a:solidFill>
                            <a:latin typeface="Cambria Math" panose="02040503050406030204" pitchFamily="18" charset="0"/>
                          </a:rPr>
                          <m:t>𝜇</m:t>
                        </m:r>
                        <m:r>
                          <a:rPr lang="el-GR" sz="2800" b="0" i="1" dirty="0" smtClean="0">
                            <a:solidFill>
                              <a:schemeClr val="bg1"/>
                            </a:solidFill>
                            <a:latin typeface="Cambria Math" panose="02040503050406030204" pitchFamily="18" charset="0"/>
                          </a:rPr>
                          <m:t>−</m:t>
                        </m:r>
                        <m:r>
                          <a:rPr lang="el-GR" sz="2800" b="0" i="1" dirty="0" smtClean="0">
                            <a:solidFill>
                              <a:schemeClr val="bg1"/>
                            </a:solidFill>
                            <a:latin typeface="Cambria Math" panose="02040503050406030204" pitchFamily="18" charset="0"/>
                          </a:rPr>
                          <m:t>𝜆</m:t>
                        </m:r>
                      </m:den>
                    </m:f>
                  </m:oMath>
                </a14:m>
                <a:endParaRPr lang="el-GR" sz="2800" dirty="0">
                  <a:solidFill>
                    <a:schemeClr val="bg1"/>
                  </a:solidFill>
                </a:endParaRPr>
              </a:p>
              <a:p>
                <a:pPr marL="0" indent="0">
                  <a:buNone/>
                </a:pPr>
                <a:r>
                  <a:rPr lang="el-GR" sz="2800" dirty="0">
                    <a:solidFill>
                      <a:schemeClr val="bg1"/>
                    </a:solidFill>
                  </a:rPr>
                  <a:t>Εάν σε μια δημόσια υπηρεσία περιμένουν πέντε πελάτες κατά μέσο όρο στην ουρά και ξέρουμε ότι εισέρχονται κατά μέσο όρο πέντε πελάτες την ώρα τότε είναι λογικό να πούμε ότι ο χρόνος αναμονής των πελατών είναι κατά μέσο όρο η μία ώρα. Άρα θα ισχύει:</a:t>
                </a:r>
              </a:p>
              <a:p>
                <a:pPr marL="0" indent="0" algn="ctr">
                  <a:buNone/>
                </a:pPr>
                <a14:m>
                  <m:oMath xmlns:m="http://schemas.openxmlformats.org/officeDocument/2006/math">
                    <m:sSub>
                      <m:sSubPr>
                        <m:ctrlPr>
                          <a:rPr lang="el-GR"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𝑤</m:t>
                        </m:r>
                      </m:e>
                      <m:sub>
                        <m:r>
                          <a:rPr lang="en-US" sz="2800" b="0" i="1" smtClean="0">
                            <a:solidFill>
                              <a:schemeClr val="bg1"/>
                            </a:solidFill>
                            <a:latin typeface="Cambria Math" panose="02040503050406030204" pitchFamily="18" charset="0"/>
                          </a:rPr>
                          <m:t>𝑞</m:t>
                        </m:r>
                      </m:sub>
                    </m:sSub>
                  </m:oMath>
                </a14:m>
                <a:r>
                  <a:rPr lang="el-GR" sz="2800" dirty="0">
                    <a:solidFill>
                      <a:schemeClr val="bg1"/>
                    </a:solidFill>
                  </a:rPr>
                  <a:t> </a:t>
                </a:r>
                <a:r>
                  <a:rPr lang="en-US" sz="2800" dirty="0">
                    <a:solidFill>
                      <a:schemeClr val="bg1"/>
                    </a:solidFill>
                  </a:rPr>
                  <a:t>= </a:t>
                </a:r>
                <a14:m>
                  <m:oMath xmlns:m="http://schemas.openxmlformats.org/officeDocument/2006/math">
                    <m:f>
                      <m:fPr>
                        <m:ctrlPr>
                          <a:rPr lang="en-US" sz="2800" i="1" smtClean="0">
                            <a:solidFill>
                              <a:schemeClr val="bg1"/>
                            </a:solidFill>
                            <a:latin typeface="Cambria Math" panose="02040503050406030204" pitchFamily="18" charset="0"/>
                          </a:rPr>
                        </m:ctrlPr>
                      </m:fPr>
                      <m:num>
                        <m:sSub>
                          <m:sSubPr>
                            <m:ctrlPr>
                              <a:rPr lang="en-US" sz="2800" i="1" smtClean="0">
                                <a:solidFill>
                                  <a:schemeClr val="bg1"/>
                                </a:solidFill>
                                <a:latin typeface="Cambria Math" panose="02040503050406030204" pitchFamily="18" charset="0"/>
                              </a:rPr>
                            </m:ctrlPr>
                          </m:sSubPr>
                          <m:e>
                            <m:r>
                              <m:rPr>
                                <m:sty m:val="p"/>
                              </m:rPr>
                              <a:rPr lang="en-US" sz="2800" b="0" i="0" smtClean="0">
                                <a:solidFill>
                                  <a:schemeClr val="bg1"/>
                                </a:solidFill>
                                <a:latin typeface="Cambria Math" panose="02040503050406030204" pitchFamily="18" charset="0"/>
                              </a:rPr>
                              <m:t>L</m:t>
                            </m:r>
                          </m:e>
                          <m:sub>
                            <m:r>
                              <a:rPr lang="en-US" sz="2800" b="0" i="1" smtClean="0">
                                <a:solidFill>
                                  <a:schemeClr val="bg1"/>
                                </a:solidFill>
                                <a:latin typeface="Cambria Math" panose="02040503050406030204" pitchFamily="18" charset="0"/>
                              </a:rPr>
                              <m:t>𝑞</m:t>
                            </m:r>
                          </m:sub>
                        </m:sSub>
                      </m:num>
                      <m:den>
                        <m:r>
                          <a:rPr lang="el-GR" sz="2800" b="0" i="1" smtClean="0">
                            <a:solidFill>
                              <a:schemeClr val="bg1"/>
                            </a:solidFill>
                            <a:latin typeface="Cambria Math" panose="02040503050406030204" pitchFamily="18" charset="0"/>
                          </a:rPr>
                          <m:t>𝜆</m:t>
                        </m:r>
                      </m:den>
                    </m:f>
                  </m:oMath>
                </a14:m>
                <a:endParaRPr lang="el-GR" sz="2800" dirty="0">
                  <a:solidFill>
                    <a:schemeClr val="bg1"/>
                  </a:solidFill>
                </a:endParaRPr>
              </a:p>
              <a:p>
                <a:pPr marL="0" indent="0">
                  <a:buNone/>
                </a:pPr>
                <a:r>
                  <a:rPr lang="el-GR" sz="2800" dirty="0">
                    <a:solidFill>
                      <a:schemeClr val="bg1"/>
                    </a:solidFill>
                  </a:rPr>
                  <a:t>Δηλαδή ο μέσος χρόνος αναμονής πελατών στην ουρά είναι ίσος με τον μέσο αριθμό πελατών που περιμένουν στην ουρά προς τον ρυθμό των πελατών που εισέρχονται στο σύστημα.</a:t>
                </a:r>
              </a:p>
              <a:p>
                <a:pPr marL="0" marR="0" lvl="0" indent="0" algn="l" defTabSz="914400" rtl="0" eaLnBrk="1" fontAlgn="auto" latinLnBrk="0" hangingPunct="1">
                  <a:lnSpc>
                    <a:spcPct val="120000"/>
                  </a:lnSpc>
                  <a:spcBef>
                    <a:spcPts val="1000"/>
                  </a:spcBef>
                  <a:spcAft>
                    <a:spcPts val="0"/>
                  </a:spcAft>
                  <a:buClrTx/>
                  <a:buSzPct val="125000"/>
                  <a:buFont typeface="Arial" panose="020B0604020202020204" pitchFamily="34" charset="0"/>
                  <a:buNone/>
                  <a:tabLst/>
                  <a:defRPr/>
                </a:pPr>
                <a:r>
                  <a:rPr kumimoji="0" lang="el-GR" sz="2800" b="0" i="0" u="none" strike="noStrike" kern="1200" cap="none" spc="0" normalizeH="0" baseline="0" noProof="0" dirty="0">
                    <a:ln>
                      <a:noFill/>
                    </a:ln>
                    <a:solidFill>
                      <a:prstClr val="black"/>
                    </a:solidFill>
                    <a:effectLst/>
                    <a:uLnTx/>
                    <a:uFillTx/>
                    <a:ea typeface="+mn-ea"/>
                    <a:cs typeface="+mn-cs"/>
                  </a:rPr>
                  <a:t>Οπότε : </a:t>
                </a:r>
                <a14:m>
                  <m:oMath xmlns:m="http://schemas.openxmlformats.org/officeDocument/2006/math">
                    <m:sSub>
                      <m:sSubPr>
                        <m:ctrlP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𝑤</m:t>
                        </m:r>
                      </m:e>
                      <m: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𝑞</m:t>
                        </m:r>
                      </m:sub>
                    </m:sSub>
                  </m:oMath>
                </a14:m>
                <a:r>
                  <a:rPr kumimoji="0" lang="el-GR" sz="2800" b="0" i="0" u="none" strike="noStrike" kern="1200" cap="none" spc="0" normalizeH="0" baseline="0" noProof="0" dirty="0">
                    <a:ln>
                      <a:noFill/>
                    </a:ln>
                    <a:solidFill>
                      <a:prstClr val="black"/>
                    </a:solidFill>
                    <a:effectLst/>
                    <a:uLnTx/>
                    <a:uFillTx/>
                    <a:ea typeface="+mn-ea"/>
                    <a:cs typeface="+mn-cs"/>
                  </a:rPr>
                  <a:t> </a:t>
                </a:r>
                <a:r>
                  <a:rPr kumimoji="0" lang="en-US" sz="2800" b="0" i="0" u="none" strike="noStrike" kern="1200" cap="none" spc="0" normalizeH="0" baseline="0" noProof="0" dirty="0">
                    <a:ln>
                      <a:noFill/>
                    </a:ln>
                    <a:solidFill>
                      <a:prstClr val="black"/>
                    </a:solidFill>
                    <a:effectLst/>
                    <a:uLnTx/>
                    <a:uFillTx/>
                    <a:latin typeface="Tw Cen MT" panose="020B0602020104020603"/>
                    <a:ea typeface="+mn-ea"/>
                    <a:cs typeface="+mn-cs"/>
                  </a:rPr>
                  <a:t>= </a:t>
                </a:r>
                <a14:m>
                  <m:oMath xmlns:m="http://schemas.openxmlformats.org/officeDocument/2006/math">
                    <m:f>
                      <m:f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fPr>
                      <m:num>
                        <m:sSub>
                          <m:sSubPr>
                            <m:ctrlP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m:rPr>
                                <m:sty m:val="p"/>
                              </m:rPr>
                              <a:rPr kumimoji="0" lang="en-US" sz="2800" b="0" i="0"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L</m:t>
                            </m:r>
                          </m:e>
                          <m:sub>
                            <m:r>
                              <a:rPr kumimoji="0" lang="en-US"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𝑞</m:t>
                            </m:r>
                          </m:sub>
                        </m:sSub>
                      </m:num>
                      <m:den>
                        <m:r>
                          <a:rPr kumimoji="0" lang="el-GR" sz="2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𝜆</m:t>
                        </m:r>
                      </m:den>
                    </m:f>
                  </m:oMath>
                </a14:m>
                <a:r>
                  <a:rPr kumimoji="0" lang="el-GR" sz="2800" b="0" i="0" u="none" strike="noStrike" kern="1200" cap="none" spc="0" normalizeH="0" baseline="0" noProof="0" dirty="0">
                    <a:ln>
                      <a:noFill/>
                    </a:ln>
                    <a:solidFill>
                      <a:prstClr val="black"/>
                    </a:solidFill>
                    <a:effectLst/>
                    <a:uLnTx/>
                    <a:uFillTx/>
                    <a:ea typeface="+mn-ea"/>
                    <a:cs typeface="+mn-cs"/>
                  </a:rPr>
                  <a:t> =</a:t>
                </a:r>
                <a14:m>
                  <m:oMath xmlns:m="http://schemas.openxmlformats.org/officeDocument/2006/math">
                    <m:f>
                      <m:fPr>
                        <m:ctrlPr>
                          <a:rPr kumimoji="0" lang="en-US"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ctrlPr>
                      </m:fPr>
                      <m:num>
                        <m:r>
                          <a:rPr kumimoji="0" lang="el-GR" sz="2800" b="0" i="1" u="none" strike="noStrike" kern="1200" cap="none" spc="0" normalizeH="0" baseline="0" noProof="0" dirty="0" smtClean="0">
                            <a:ln>
                              <a:noFill/>
                            </a:ln>
                            <a:solidFill>
                              <a:prstClr val="black"/>
                            </a:solidFill>
                            <a:effectLst/>
                            <a:uLnTx/>
                            <a:uFillTx/>
                            <a:latin typeface="Cambria Math" panose="02040503050406030204" pitchFamily="18" charset="0"/>
                            <a:ea typeface="+mn-ea"/>
                            <a:cs typeface="+mn-cs"/>
                          </a:rPr>
                          <m:t>𝜆</m:t>
                        </m:r>
                      </m:num>
                      <m:den>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𝜇</m:t>
                        </m:r>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m:t>
                        </m:r>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𝜇</m:t>
                        </m:r>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m:t>
                        </m:r>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𝜆</m:t>
                        </m:r>
                        <m:r>
                          <a:rPr kumimoji="0" lang="el-GR" sz="2800" b="0" i="1" u="none" strike="noStrike" kern="1200" cap="none" spc="0" normalizeH="0" baseline="0" noProof="0" dirty="0">
                            <a:ln>
                              <a:noFill/>
                            </a:ln>
                            <a:solidFill>
                              <a:prstClr val="black"/>
                            </a:solidFill>
                            <a:effectLst/>
                            <a:uLnTx/>
                            <a:uFillTx/>
                            <a:latin typeface="Cambria Math" panose="02040503050406030204" pitchFamily="18" charset="0"/>
                            <a:ea typeface="+mn-ea"/>
                            <a:cs typeface="+mn-cs"/>
                          </a:rPr>
                          <m:t>)</m:t>
                        </m:r>
                      </m:den>
                    </m:f>
                  </m:oMath>
                </a14:m>
                <a:endParaRPr kumimoji="0" lang="el-GR" sz="2800" b="0" i="0" u="none" strike="noStrike" kern="1200" cap="none" spc="0" normalizeH="0" baseline="0" noProof="0" dirty="0">
                  <a:ln>
                    <a:noFill/>
                  </a:ln>
                  <a:solidFill>
                    <a:prstClr val="black"/>
                  </a:solidFill>
                  <a:effectLst/>
                  <a:uLnTx/>
                  <a:uFillTx/>
                  <a:ea typeface="+mn-ea"/>
                  <a:cs typeface="+mn-cs"/>
                </a:endParaRPr>
              </a:p>
              <a:p>
                <a:pPr marL="0" indent="0" algn="ctr">
                  <a:buNone/>
                </a:pPr>
                <a:endParaRPr lang="el-GR" sz="1800" dirty="0">
                  <a:solidFill>
                    <a:schemeClr val="bg1"/>
                  </a:solidFill>
                </a:endParaRPr>
              </a:p>
            </p:txBody>
          </p:sp>
        </mc:Choice>
        <mc:Fallback xmlns="">
          <p:sp>
            <p:nvSpPr>
              <p:cNvPr id="3" name="Θέση περιεχομένου 2">
                <a:extLst>
                  <a:ext uri="{FF2B5EF4-FFF2-40B4-BE49-F238E27FC236}">
                    <a16:creationId xmlns:a16="http://schemas.microsoft.com/office/drawing/2014/main" id="{C66F2F65-A8C2-970F-F6A1-4F92A1795D8A}"/>
                  </a:ext>
                </a:extLst>
              </p:cNvPr>
              <p:cNvSpPr>
                <a:spLocks noGrp="1" noRot="1" noChangeAspect="1" noMove="1" noResize="1" noEditPoints="1" noAdjustHandles="1" noChangeArrowheads="1" noChangeShapeType="1" noTextEdit="1"/>
              </p:cNvSpPr>
              <p:nvPr>
                <p:ph sz="half" idx="1"/>
              </p:nvPr>
            </p:nvSpPr>
            <p:spPr>
              <a:xfrm>
                <a:off x="638356" y="1337095"/>
                <a:ext cx="5381444" cy="4675516"/>
              </a:xfrm>
              <a:blipFill>
                <a:blip r:embed="rId2"/>
                <a:stretch>
                  <a:fillRect t="-130"/>
                </a:stretch>
              </a:blipFill>
            </p:spPr>
            <p:txBody>
              <a:bodyPr/>
              <a:lstStyle/>
              <a:p>
                <a:r>
                  <a:rPr lang="el-GR">
                    <a:noFill/>
                  </a:rPr>
                  <a:t> </a:t>
                </a:r>
              </a:p>
            </p:txBody>
          </p:sp>
        </mc:Fallback>
      </mc:AlternateContent>
      <mc:AlternateContent xmlns:mc="http://schemas.openxmlformats.org/markup-compatibility/2006" xmlns:a14="http://schemas.microsoft.com/office/drawing/2010/main">
        <mc:Choice Requires="a14">
          <p:sp>
            <p:nvSpPr>
              <p:cNvPr id="4" name="Θέση περιεχομένου 3">
                <a:extLst>
                  <a:ext uri="{FF2B5EF4-FFF2-40B4-BE49-F238E27FC236}">
                    <a16:creationId xmlns:a16="http://schemas.microsoft.com/office/drawing/2014/main" id="{742478D9-70A5-C7C3-11FB-B0A801EA4816}"/>
                  </a:ext>
                </a:extLst>
              </p:cNvPr>
              <p:cNvSpPr>
                <a:spLocks noGrp="1"/>
              </p:cNvSpPr>
              <p:nvPr>
                <p:ph sz="half" idx="2"/>
              </p:nvPr>
            </p:nvSpPr>
            <p:spPr>
              <a:xfrm>
                <a:off x="6172200" y="1337094"/>
                <a:ext cx="5275053" cy="4911305"/>
              </a:xfrm>
            </p:spPr>
            <p:txBody>
              <a:bodyPr>
                <a:normAutofit fontScale="40000" lnSpcReduction="20000"/>
              </a:bodyPr>
              <a:lstStyle/>
              <a:p>
                <a:pPr marL="0" indent="0">
                  <a:buNone/>
                </a:pPr>
                <a:r>
                  <a:rPr lang="el-GR" sz="2800" dirty="0">
                    <a:solidFill>
                      <a:schemeClr val="bg1"/>
                    </a:solidFill>
                  </a:rPr>
                  <a:t>Τέλος για να βρούμε τον μέσο χρόνο παραμονής ενός πελάτη στο σύστημα αρκεί να προσθέσουμε τον μέσο χρόνο παραμονής ενός πελάτη στην ουρά με τον μέσο χρόνο εξυπηρέτησης (που τον έχουμε ορίσει πριν ως 1 m ). Οπότε θα έχουμε:</a:t>
                </a:r>
              </a:p>
              <a:p>
                <a:pPr marL="0" indent="0" algn="ctr">
                  <a:buNone/>
                </a:pPr>
                <a:r>
                  <a:rPr lang="en-US" sz="2800" dirty="0">
                    <a:solidFill>
                      <a:schemeClr val="bg1"/>
                    </a:solidFill>
                  </a:rPr>
                  <a:t>W=</a:t>
                </a:r>
                <a:r>
                  <a:rPr lang="el-GR" sz="2800" dirty="0">
                    <a:solidFill>
                      <a:schemeClr val="bg1"/>
                    </a:solidFill>
                  </a:rPr>
                  <a:t> </a:t>
                </a:r>
                <a14:m>
                  <m:oMath xmlns:m="http://schemas.openxmlformats.org/officeDocument/2006/math">
                    <m:sSub>
                      <m:sSubPr>
                        <m:ctrlPr>
                          <a:rPr lang="el-GR"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𝑤</m:t>
                        </m:r>
                      </m:e>
                      <m:sub>
                        <m:r>
                          <a:rPr lang="en-US" sz="2800" b="0" i="1" smtClean="0">
                            <a:solidFill>
                              <a:schemeClr val="bg1"/>
                            </a:solidFill>
                            <a:latin typeface="Cambria Math" panose="02040503050406030204" pitchFamily="18" charset="0"/>
                          </a:rPr>
                          <m:t>𝑞</m:t>
                        </m:r>
                      </m:sub>
                    </m:sSub>
                  </m:oMath>
                </a14:m>
                <a:r>
                  <a:rPr lang="en-US" sz="2800" dirty="0">
                    <a:solidFill>
                      <a:schemeClr val="bg1"/>
                    </a:solidFill>
                  </a:rPr>
                  <a:t>+</a:t>
                </a:r>
                <a14:m>
                  <m:oMath xmlns:m="http://schemas.openxmlformats.org/officeDocument/2006/math">
                    <m:f>
                      <m:fPr>
                        <m:ctrlPr>
                          <a:rPr lang="en-US" sz="2800" i="1" dirty="0" smtClean="0">
                            <a:solidFill>
                              <a:schemeClr val="bg1"/>
                            </a:solidFill>
                            <a:latin typeface="Cambria Math" panose="02040503050406030204" pitchFamily="18" charset="0"/>
                          </a:rPr>
                        </m:ctrlPr>
                      </m:fPr>
                      <m:num>
                        <m:r>
                          <a:rPr lang="en-US" sz="2800" b="0" i="1" dirty="0" smtClean="0">
                            <a:solidFill>
                              <a:schemeClr val="bg1"/>
                            </a:solidFill>
                            <a:latin typeface="Cambria Math" panose="02040503050406030204" pitchFamily="18" charset="0"/>
                          </a:rPr>
                          <m:t>1</m:t>
                        </m:r>
                      </m:num>
                      <m:den>
                        <m:r>
                          <a:rPr lang="el-GR" sz="2800" b="0" i="1" dirty="0" smtClean="0">
                            <a:solidFill>
                              <a:schemeClr val="bg1"/>
                            </a:solidFill>
                            <a:latin typeface="Cambria Math" panose="02040503050406030204" pitchFamily="18" charset="0"/>
                          </a:rPr>
                          <m:t>𝜇</m:t>
                        </m:r>
                      </m:den>
                    </m:f>
                  </m:oMath>
                </a14:m>
                <a:endParaRPr lang="el-GR" sz="2800" dirty="0">
                  <a:solidFill>
                    <a:schemeClr val="bg1"/>
                  </a:solidFill>
                </a:endParaRPr>
              </a:p>
              <a:p>
                <a:pPr marL="0" indent="0">
                  <a:buNone/>
                </a:pPr>
                <a:r>
                  <a:rPr lang="el-GR" sz="2800" dirty="0">
                    <a:solidFill>
                      <a:schemeClr val="bg1"/>
                    </a:solidFill>
                  </a:rPr>
                  <a:t>Δηλαδή ισχύει : </a:t>
                </a:r>
                <a:r>
                  <a:rPr lang="en-US" sz="2800" dirty="0">
                    <a:solidFill>
                      <a:schemeClr val="bg1"/>
                    </a:solidFill>
                  </a:rPr>
                  <a:t>W=</a:t>
                </a:r>
                <a14:m>
                  <m:oMath xmlns:m="http://schemas.openxmlformats.org/officeDocument/2006/math">
                    <m:f>
                      <m:fPr>
                        <m:ctrlPr>
                          <a:rPr lang="en-US" sz="2800" i="1" dirty="0">
                            <a:solidFill>
                              <a:schemeClr val="bg1"/>
                            </a:solidFill>
                            <a:latin typeface="Cambria Math" panose="02040503050406030204" pitchFamily="18" charset="0"/>
                          </a:rPr>
                        </m:ctrlPr>
                      </m:fPr>
                      <m:num>
                        <m:r>
                          <a:rPr lang="el-GR" sz="2800" i="1" dirty="0">
                            <a:solidFill>
                              <a:schemeClr val="bg1"/>
                            </a:solidFill>
                            <a:latin typeface="Cambria Math" panose="02040503050406030204" pitchFamily="18" charset="0"/>
                          </a:rPr>
                          <m:t>𝜆</m:t>
                        </m:r>
                      </m:num>
                      <m:den>
                        <m:r>
                          <a:rPr lang="el-GR" sz="2800" i="1" dirty="0">
                            <a:solidFill>
                              <a:schemeClr val="bg1"/>
                            </a:solidFill>
                            <a:latin typeface="Cambria Math" panose="02040503050406030204" pitchFamily="18" charset="0"/>
                          </a:rPr>
                          <m:t>𝜇</m:t>
                        </m:r>
                        <m:r>
                          <a:rPr lang="el-GR" sz="2800" i="1" dirty="0">
                            <a:solidFill>
                              <a:schemeClr val="bg1"/>
                            </a:solidFill>
                            <a:latin typeface="Cambria Math" panose="02040503050406030204" pitchFamily="18" charset="0"/>
                          </a:rPr>
                          <m:t>(</m:t>
                        </m:r>
                        <m:r>
                          <a:rPr lang="el-GR" sz="2800" i="1" dirty="0">
                            <a:solidFill>
                              <a:schemeClr val="bg1"/>
                            </a:solidFill>
                            <a:latin typeface="Cambria Math" panose="02040503050406030204" pitchFamily="18" charset="0"/>
                          </a:rPr>
                          <m:t>𝜇</m:t>
                        </m:r>
                        <m:r>
                          <a:rPr lang="el-GR" sz="2800" i="1" dirty="0">
                            <a:solidFill>
                              <a:schemeClr val="bg1"/>
                            </a:solidFill>
                            <a:latin typeface="Cambria Math" panose="02040503050406030204" pitchFamily="18" charset="0"/>
                          </a:rPr>
                          <m:t>−</m:t>
                        </m:r>
                        <m:r>
                          <a:rPr lang="el-GR" sz="2800" i="1" dirty="0">
                            <a:solidFill>
                              <a:schemeClr val="bg1"/>
                            </a:solidFill>
                            <a:latin typeface="Cambria Math" panose="02040503050406030204" pitchFamily="18" charset="0"/>
                          </a:rPr>
                          <m:t>𝜆</m:t>
                        </m:r>
                        <m:r>
                          <a:rPr lang="el-GR" sz="2800" i="1" dirty="0">
                            <a:solidFill>
                              <a:schemeClr val="bg1"/>
                            </a:solidFill>
                            <a:latin typeface="Cambria Math" panose="02040503050406030204" pitchFamily="18" charset="0"/>
                          </a:rPr>
                          <m:t>)</m:t>
                        </m:r>
                      </m:den>
                    </m:f>
                  </m:oMath>
                </a14:m>
                <a:r>
                  <a:rPr lang="en-US" sz="2800" dirty="0">
                    <a:solidFill>
                      <a:schemeClr val="bg1"/>
                    </a:solidFill>
                  </a:rPr>
                  <a:t>+</a:t>
                </a:r>
                <a14:m>
                  <m:oMath xmlns:m="http://schemas.openxmlformats.org/officeDocument/2006/math">
                    <m:f>
                      <m:fPr>
                        <m:ctrlPr>
                          <a:rPr lang="en-US" sz="2800" i="1" dirty="0" smtClean="0">
                            <a:solidFill>
                              <a:schemeClr val="bg1"/>
                            </a:solidFill>
                            <a:latin typeface="Cambria Math" panose="02040503050406030204" pitchFamily="18" charset="0"/>
                          </a:rPr>
                        </m:ctrlPr>
                      </m:fPr>
                      <m:num>
                        <m:r>
                          <a:rPr lang="en-US" sz="2800" b="0" i="1" dirty="0" smtClean="0">
                            <a:solidFill>
                              <a:schemeClr val="bg1"/>
                            </a:solidFill>
                            <a:latin typeface="Cambria Math" panose="02040503050406030204" pitchFamily="18" charset="0"/>
                          </a:rPr>
                          <m:t>1</m:t>
                        </m:r>
                      </m:num>
                      <m:den>
                        <m:r>
                          <a:rPr lang="el-GR" sz="2800" b="0" i="1" dirty="0" smtClean="0">
                            <a:solidFill>
                              <a:schemeClr val="bg1"/>
                            </a:solidFill>
                            <a:latin typeface="Cambria Math" panose="02040503050406030204" pitchFamily="18" charset="0"/>
                          </a:rPr>
                          <m:t>𝜇</m:t>
                        </m:r>
                      </m:den>
                    </m:f>
                  </m:oMath>
                </a14:m>
                <a:r>
                  <a:rPr lang="el-GR" sz="2800" dirty="0">
                    <a:solidFill>
                      <a:schemeClr val="bg1"/>
                    </a:solidFill>
                  </a:rPr>
                  <a:t>=</a:t>
                </a:r>
                <a:r>
                  <a:rPr lang="en-US" sz="2800" dirty="0">
                    <a:solidFill>
                      <a:schemeClr val="bg1"/>
                    </a:solidFill>
                  </a:rPr>
                  <a:t> </a:t>
                </a:r>
                <a14:m>
                  <m:oMath xmlns:m="http://schemas.openxmlformats.org/officeDocument/2006/math">
                    <m:f>
                      <m:fPr>
                        <m:ctrlPr>
                          <a:rPr lang="en-US" sz="2800" i="1" dirty="0">
                            <a:solidFill>
                              <a:schemeClr val="bg1"/>
                            </a:solidFill>
                            <a:latin typeface="Cambria Math" panose="02040503050406030204" pitchFamily="18" charset="0"/>
                          </a:rPr>
                        </m:ctrlPr>
                      </m:fPr>
                      <m:num>
                        <m:r>
                          <a:rPr lang="el-GR" sz="2800" b="0" i="1" dirty="0" smtClean="0">
                            <a:solidFill>
                              <a:schemeClr val="bg1"/>
                            </a:solidFill>
                            <a:latin typeface="Cambria Math" panose="02040503050406030204" pitchFamily="18" charset="0"/>
                          </a:rPr>
                          <m:t>1</m:t>
                        </m:r>
                      </m:num>
                      <m:den>
                        <m:r>
                          <a:rPr lang="el-GR" sz="2800" i="1" dirty="0">
                            <a:solidFill>
                              <a:schemeClr val="bg1"/>
                            </a:solidFill>
                            <a:latin typeface="Cambria Math" panose="02040503050406030204" pitchFamily="18" charset="0"/>
                          </a:rPr>
                          <m:t>(</m:t>
                        </m:r>
                        <m:r>
                          <a:rPr lang="el-GR" sz="2800" i="1" dirty="0">
                            <a:solidFill>
                              <a:schemeClr val="bg1"/>
                            </a:solidFill>
                            <a:latin typeface="Cambria Math" panose="02040503050406030204" pitchFamily="18" charset="0"/>
                          </a:rPr>
                          <m:t>𝜇</m:t>
                        </m:r>
                        <m:r>
                          <a:rPr lang="el-GR" sz="2800" i="1" dirty="0">
                            <a:solidFill>
                              <a:schemeClr val="bg1"/>
                            </a:solidFill>
                            <a:latin typeface="Cambria Math" panose="02040503050406030204" pitchFamily="18" charset="0"/>
                          </a:rPr>
                          <m:t>−</m:t>
                        </m:r>
                        <m:r>
                          <a:rPr lang="el-GR" sz="2800" i="1" dirty="0">
                            <a:solidFill>
                              <a:schemeClr val="bg1"/>
                            </a:solidFill>
                            <a:latin typeface="Cambria Math" panose="02040503050406030204" pitchFamily="18" charset="0"/>
                          </a:rPr>
                          <m:t>𝜆</m:t>
                        </m:r>
                        <m:r>
                          <a:rPr lang="el-GR" sz="2800" i="1" dirty="0">
                            <a:solidFill>
                              <a:schemeClr val="bg1"/>
                            </a:solidFill>
                            <a:latin typeface="Cambria Math" panose="02040503050406030204" pitchFamily="18" charset="0"/>
                          </a:rPr>
                          <m:t>)</m:t>
                        </m:r>
                      </m:den>
                    </m:f>
                  </m:oMath>
                </a14:m>
                <a:r>
                  <a:rPr lang="el-GR" sz="2800" dirty="0">
                    <a:solidFill>
                      <a:schemeClr val="bg1"/>
                    </a:solidFill>
                  </a:rPr>
                  <a:t>,</a:t>
                </a:r>
              </a:p>
              <a:p>
                <a:pPr marL="0" indent="0">
                  <a:buNone/>
                </a:pPr>
                <a:r>
                  <a:rPr lang="el-GR" sz="2800" dirty="0">
                    <a:solidFill>
                      <a:schemeClr val="bg1"/>
                    </a:solidFill>
                  </a:rPr>
                  <a:t>Η πιθανότητα η ουρά να είναι άδεια στην Μ/Μ/1 μας δίνεται από τον τύπο:</a:t>
                </a:r>
              </a:p>
              <a:p>
                <a:pPr marL="0" indent="0" algn="ctr">
                  <a:buNone/>
                </a:pPr>
                <a14:m>
                  <m:oMath xmlns:m="http://schemas.openxmlformats.org/officeDocument/2006/math">
                    <m:sSub>
                      <m:sSubPr>
                        <m:ctrlPr>
                          <a:rPr lang="en-US" sz="2800" b="0" i="1" smtClean="0">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𝑝</m:t>
                        </m:r>
                      </m:e>
                      <m:sub>
                        <m:r>
                          <a:rPr lang="en-US" sz="2800" b="0" i="1" smtClean="0">
                            <a:solidFill>
                              <a:schemeClr val="bg1"/>
                            </a:solidFill>
                            <a:latin typeface="Cambria Math" panose="02040503050406030204" pitchFamily="18" charset="0"/>
                          </a:rPr>
                          <m:t>0</m:t>
                        </m:r>
                      </m:sub>
                    </m:sSub>
                  </m:oMath>
                </a14:m>
                <a:r>
                  <a:rPr lang="en-US" sz="2800" dirty="0">
                    <a:solidFill>
                      <a:schemeClr val="bg1"/>
                    </a:solidFill>
                  </a:rPr>
                  <a:t>=1- </a:t>
                </a:r>
                <a14:m>
                  <m:oMath xmlns:m="http://schemas.openxmlformats.org/officeDocument/2006/math">
                    <m:f>
                      <m:fPr>
                        <m:ctrlPr>
                          <a:rPr lang="en-US" sz="2800" i="1" dirty="0">
                            <a:solidFill>
                              <a:schemeClr val="bg1"/>
                            </a:solidFill>
                            <a:latin typeface="Cambria Math" panose="02040503050406030204" pitchFamily="18" charset="0"/>
                          </a:rPr>
                        </m:ctrlPr>
                      </m:fPr>
                      <m:num>
                        <m:r>
                          <a:rPr lang="el-GR" sz="2800" b="0" i="1" dirty="0" smtClean="0">
                            <a:solidFill>
                              <a:schemeClr val="bg1"/>
                            </a:solidFill>
                            <a:latin typeface="Cambria Math" panose="02040503050406030204" pitchFamily="18" charset="0"/>
                          </a:rPr>
                          <m:t>𝜆</m:t>
                        </m:r>
                      </m:num>
                      <m:den>
                        <m:r>
                          <a:rPr lang="el-GR" sz="2800" i="1" dirty="0">
                            <a:solidFill>
                              <a:schemeClr val="bg1"/>
                            </a:solidFill>
                            <a:latin typeface="Cambria Math" panose="02040503050406030204" pitchFamily="18" charset="0"/>
                          </a:rPr>
                          <m:t>𝜇</m:t>
                        </m:r>
                      </m:den>
                    </m:f>
                  </m:oMath>
                </a14:m>
                <a:endParaRPr lang="el-GR" sz="2800" dirty="0">
                  <a:solidFill>
                    <a:schemeClr val="bg1"/>
                  </a:solidFill>
                </a:endParaRPr>
              </a:p>
              <a:p>
                <a:pPr marL="0" indent="0">
                  <a:buNone/>
                </a:pPr>
                <a:r>
                  <a:rPr lang="el-GR" sz="2800" dirty="0">
                    <a:solidFill>
                      <a:schemeClr val="bg1"/>
                    </a:solidFill>
                  </a:rPr>
                  <a:t>Είναι ουσιαστικά το αντίστροφο του βαθμού απασχόλησης του συστήματος. Προφανώς η πιθανότητα κάποιος που μόλις έφτασε στο σύστημα να χρειαστεί να περιμένει είναι:</a:t>
                </a:r>
              </a:p>
              <a:p>
                <a:pPr marL="0" indent="0" algn="ctr">
                  <a:buNone/>
                </a:pPr>
                <a14:m>
                  <m:oMath xmlns:m="http://schemas.openxmlformats.org/officeDocument/2006/math">
                    <m:sSub>
                      <m:sSubPr>
                        <m:ctrlPr>
                          <a:rPr lang="en-US" sz="2800" b="0" i="1" smtClean="0">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𝑝</m:t>
                        </m:r>
                      </m:e>
                      <m:sub>
                        <m:r>
                          <a:rPr lang="en-US" sz="2800" b="0" i="1" smtClean="0">
                            <a:solidFill>
                              <a:schemeClr val="bg1"/>
                            </a:solidFill>
                            <a:latin typeface="Cambria Math" panose="02040503050406030204" pitchFamily="18" charset="0"/>
                          </a:rPr>
                          <m:t>𝑤</m:t>
                        </m:r>
                      </m:sub>
                    </m:sSub>
                  </m:oMath>
                </a14:m>
                <a:r>
                  <a:rPr lang="en-US" sz="2800" dirty="0">
                    <a:solidFill>
                      <a:schemeClr val="bg1"/>
                    </a:solidFill>
                  </a:rPr>
                  <a:t>=1-</a:t>
                </a:r>
                <a14:m>
                  <m:oMath xmlns:m="http://schemas.openxmlformats.org/officeDocument/2006/math">
                    <m:sSub>
                      <m:sSubPr>
                        <m:ctrlPr>
                          <a:rPr lang="en-US"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𝑝</m:t>
                        </m:r>
                      </m:e>
                      <m:sub>
                        <m:r>
                          <a:rPr lang="en-US" sz="2800" i="1">
                            <a:solidFill>
                              <a:schemeClr val="bg1"/>
                            </a:solidFill>
                            <a:latin typeface="Cambria Math" panose="02040503050406030204" pitchFamily="18" charset="0"/>
                          </a:rPr>
                          <m:t>0</m:t>
                        </m:r>
                      </m:sub>
                    </m:sSub>
                  </m:oMath>
                </a14:m>
                <a:endParaRPr lang="en-US" sz="2800" dirty="0">
                  <a:solidFill>
                    <a:schemeClr val="bg1"/>
                  </a:solidFill>
                </a:endParaRPr>
              </a:p>
              <a:p>
                <a:pPr marL="0" indent="0">
                  <a:buNone/>
                </a:pPr>
                <a:r>
                  <a:rPr lang="el-GR" sz="2800" dirty="0">
                    <a:solidFill>
                      <a:schemeClr val="bg1"/>
                    </a:solidFill>
                  </a:rPr>
                  <a:t>Η πιθανότητα να υπάρχουν κάποιοι συγκεκριμένοι «n» πελάτες στο σύστημα είναι:</a:t>
                </a:r>
              </a:p>
              <a:p>
                <a:pPr marL="0" indent="0" algn="ctr">
                  <a:buNone/>
                </a:pPr>
                <a14:m>
                  <m:oMath xmlns:m="http://schemas.openxmlformats.org/officeDocument/2006/math">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𝑃</m:t>
                        </m:r>
                      </m:e>
                      <m:sub>
                        <m:r>
                          <a:rPr lang="en-US" sz="2800" b="0" i="1" smtClean="0">
                            <a:solidFill>
                              <a:schemeClr val="bg1"/>
                            </a:solidFill>
                            <a:latin typeface="Cambria Math" panose="02040503050406030204" pitchFamily="18" charset="0"/>
                          </a:rPr>
                          <m:t>𝑛</m:t>
                        </m:r>
                      </m:sub>
                    </m:sSub>
                  </m:oMath>
                </a14:m>
                <a:r>
                  <a:rPr lang="en-US" sz="2800" dirty="0">
                    <a:solidFill>
                      <a:schemeClr val="bg1"/>
                    </a:solidFill>
                  </a:rPr>
                  <a:t>=</a:t>
                </a:r>
                <a:r>
                  <a:rPr lang="el-GR" sz="2800" dirty="0">
                    <a:solidFill>
                      <a:schemeClr val="bg1"/>
                    </a:solidFill>
                  </a:rPr>
                  <a:t> </a:t>
                </a:r>
                <a14:m>
                  <m:oMath xmlns:m="http://schemas.openxmlformats.org/officeDocument/2006/math">
                    <m:sSup>
                      <m:sSupPr>
                        <m:ctrlPr>
                          <a:rPr lang="el-GR" sz="2800" i="1" dirty="0" smtClean="0">
                            <a:solidFill>
                              <a:schemeClr val="bg1"/>
                            </a:solidFill>
                            <a:latin typeface="Cambria Math" panose="02040503050406030204" pitchFamily="18" charset="0"/>
                          </a:rPr>
                        </m:ctrlPr>
                      </m:sSupPr>
                      <m:e>
                        <m:r>
                          <m:rPr>
                            <m:nor/>
                          </m:rPr>
                          <a:rPr lang="en-US" sz="2800" dirty="0">
                            <a:solidFill>
                              <a:schemeClr val="bg1"/>
                            </a:solidFill>
                          </a:rPr>
                          <m:t>(</m:t>
                        </m:r>
                        <m:f>
                          <m:fPr>
                            <m:ctrlPr>
                              <a:rPr lang="en-US" sz="2800" i="1" dirty="0">
                                <a:solidFill>
                                  <a:schemeClr val="bg1"/>
                                </a:solidFill>
                                <a:latin typeface="Cambria Math" panose="02040503050406030204" pitchFamily="18" charset="0"/>
                              </a:rPr>
                            </m:ctrlPr>
                          </m:fPr>
                          <m:num>
                            <m:r>
                              <a:rPr lang="el-GR" sz="2800" i="1" dirty="0">
                                <a:solidFill>
                                  <a:schemeClr val="bg1"/>
                                </a:solidFill>
                                <a:latin typeface="Cambria Math" panose="02040503050406030204" pitchFamily="18" charset="0"/>
                              </a:rPr>
                              <m:t>𝜆</m:t>
                            </m:r>
                          </m:num>
                          <m:den>
                            <m:r>
                              <a:rPr lang="el-GR" sz="2800" i="1" dirty="0">
                                <a:solidFill>
                                  <a:schemeClr val="bg1"/>
                                </a:solidFill>
                                <a:latin typeface="Cambria Math" panose="02040503050406030204" pitchFamily="18" charset="0"/>
                              </a:rPr>
                              <m:t>𝜇</m:t>
                            </m:r>
                          </m:den>
                        </m:f>
                        <m:r>
                          <m:rPr>
                            <m:nor/>
                          </m:rPr>
                          <a:rPr lang="el-GR" sz="2800" dirty="0">
                            <a:solidFill>
                              <a:schemeClr val="bg1"/>
                            </a:solidFill>
                          </a:rPr>
                          <m:t>)</m:t>
                        </m:r>
                      </m:e>
                      <m:sup>
                        <m:r>
                          <a:rPr lang="en-US" sz="2800" b="0" i="1" dirty="0" smtClean="0">
                            <a:solidFill>
                              <a:schemeClr val="bg1"/>
                            </a:solidFill>
                            <a:latin typeface="Cambria Math" panose="02040503050406030204" pitchFamily="18" charset="0"/>
                          </a:rPr>
                          <m:t>𝑛</m:t>
                        </m:r>
                      </m:sup>
                    </m:sSup>
                  </m:oMath>
                </a14:m>
                <a:r>
                  <a:rPr lang="en-US" sz="2800" dirty="0">
                    <a:solidFill>
                      <a:schemeClr val="bg1"/>
                    </a:solidFill>
                  </a:rPr>
                  <a:t>* </a:t>
                </a:r>
                <a14:m>
                  <m:oMath xmlns:m="http://schemas.openxmlformats.org/officeDocument/2006/math">
                    <m:sSub>
                      <m:sSubPr>
                        <m:ctrlPr>
                          <a:rPr lang="en-US" sz="2800" i="1">
                            <a:solidFill>
                              <a:schemeClr val="bg1"/>
                            </a:solidFill>
                            <a:latin typeface="Cambria Math" panose="02040503050406030204" pitchFamily="18" charset="0"/>
                          </a:rPr>
                        </m:ctrlPr>
                      </m:sSubPr>
                      <m:e>
                        <m:r>
                          <a:rPr lang="en-US" sz="2800" i="1">
                            <a:solidFill>
                              <a:schemeClr val="bg1"/>
                            </a:solidFill>
                            <a:latin typeface="Cambria Math" panose="02040503050406030204" pitchFamily="18" charset="0"/>
                          </a:rPr>
                          <m:t>𝑝</m:t>
                        </m:r>
                      </m:e>
                      <m:sub>
                        <m:r>
                          <a:rPr lang="en-US" sz="2800" i="1">
                            <a:solidFill>
                              <a:schemeClr val="bg1"/>
                            </a:solidFill>
                            <a:latin typeface="Cambria Math" panose="02040503050406030204" pitchFamily="18" charset="0"/>
                          </a:rPr>
                          <m:t>0</m:t>
                        </m:r>
                      </m:sub>
                    </m:sSub>
                  </m:oMath>
                </a14:m>
                <a:endParaRPr lang="en-US" sz="2800" dirty="0">
                  <a:solidFill>
                    <a:schemeClr val="bg1"/>
                  </a:solidFill>
                </a:endParaRPr>
              </a:p>
              <a:p>
                <a:pPr marL="0" indent="0">
                  <a:buNone/>
                </a:pPr>
                <a:r>
                  <a:rPr lang="el-GR" sz="2800" dirty="0">
                    <a:solidFill>
                      <a:schemeClr val="bg1"/>
                    </a:solidFill>
                  </a:rPr>
                  <a:t>Τέλος η πιθανότητα να υπάρχουν περισσότεροι από k πελάτες στο σύστημα δίνετε από την σχέση:</a:t>
                </a:r>
                <a:endParaRPr lang="en-US" sz="2800" dirty="0">
                  <a:solidFill>
                    <a:schemeClr val="bg1"/>
                  </a:solidFill>
                </a:endParaRPr>
              </a:p>
              <a:p>
                <a:pPr marL="0" indent="0" algn="ctr">
                  <a:buNone/>
                </a:pPr>
                <a14:m>
                  <m:oMath xmlns:m="http://schemas.openxmlformats.org/officeDocument/2006/math">
                    <m:sSub>
                      <m:sSubPr>
                        <m:ctrlPr>
                          <a:rPr lang="en-US" sz="2800" i="1" smtClean="0">
                            <a:solidFill>
                              <a:schemeClr val="bg1"/>
                            </a:solidFill>
                            <a:latin typeface="Cambria Math" panose="02040503050406030204" pitchFamily="18" charset="0"/>
                          </a:rPr>
                        </m:ctrlPr>
                      </m:sSubPr>
                      <m:e>
                        <m:r>
                          <a:rPr lang="en-US" sz="2800" b="0" i="1" smtClean="0">
                            <a:solidFill>
                              <a:schemeClr val="bg1"/>
                            </a:solidFill>
                            <a:latin typeface="Cambria Math" panose="02040503050406030204" pitchFamily="18" charset="0"/>
                          </a:rPr>
                          <m:t>𝑃</m:t>
                        </m:r>
                      </m:e>
                      <m:sub>
                        <m:r>
                          <a:rPr lang="en-US" sz="2800" b="0" i="1" smtClean="0">
                            <a:solidFill>
                              <a:schemeClr val="bg1"/>
                            </a:solidFill>
                            <a:latin typeface="Cambria Math" panose="02040503050406030204" pitchFamily="18" charset="0"/>
                          </a:rPr>
                          <m:t>𝑛</m:t>
                        </m:r>
                        <m:r>
                          <a:rPr lang="en-US" sz="2800" b="0" i="1" smtClean="0">
                            <a:solidFill>
                              <a:schemeClr val="bg1"/>
                            </a:solidFill>
                            <a:latin typeface="Cambria Math" panose="02040503050406030204" pitchFamily="18" charset="0"/>
                          </a:rPr>
                          <m:t>&gt;</m:t>
                        </m:r>
                        <m:r>
                          <a:rPr lang="en-US" sz="2800" b="0" i="1" smtClean="0">
                            <a:solidFill>
                              <a:schemeClr val="bg1"/>
                            </a:solidFill>
                            <a:latin typeface="Cambria Math" panose="02040503050406030204" pitchFamily="18" charset="0"/>
                          </a:rPr>
                          <m:t>𝑘</m:t>
                        </m:r>
                      </m:sub>
                    </m:sSub>
                  </m:oMath>
                </a14:m>
                <a:r>
                  <a:rPr lang="en-US" sz="2800" dirty="0">
                    <a:solidFill>
                      <a:schemeClr val="bg1"/>
                    </a:solidFill>
                  </a:rPr>
                  <a:t>=</a:t>
                </a:r>
                <a:r>
                  <a:rPr lang="el-GR" sz="2800" dirty="0">
                    <a:solidFill>
                      <a:schemeClr val="bg1"/>
                    </a:solidFill>
                  </a:rPr>
                  <a:t> </a:t>
                </a:r>
                <a14:m>
                  <m:oMath xmlns:m="http://schemas.openxmlformats.org/officeDocument/2006/math">
                    <m:sSup>
                      <m:sSupPr>
                        <m:ctrlPr>
                          <a:rPr lang="el-GR" sz="2800" i="1" dirty="0" smtClean="0">
                            <a:solidFill>
                              <a:schemeClr val="bg1"/>
                            </a:solidFill>
                            <a:latin typeface="Cambria Math" panose="02040503050406030204" pitchFamily="18" charset="0"/>
                          </a:rPr>
                        </m:ctrlPr>
                      </m:sSupPr>
                      <m:e>
                        <m:r>
                          <m:rPr>
                            <m:nor/>
                          </m:rPr>
                          <a:rPr lang="en-US" sz="2800" dirty="0">
                            <a:solidFill>
                              <a:schemeClr val="bg1"/>
                            </a:solidFill>
                          </a:rPr>
                          <m:t>(</m:t>
                        </m:r>
                        <m:f>
                          <m:fPr>
                            <m:ctrlPr>
                              <a:rPr lang="en-US" sz="2800" i="1" dirty="0">
                                <a:solidFill>
                                  <a:schemeClr val="bg1"/>
                                </a:solidFill>
                                <a:latin typeface="Cambria Math" panose="02040503050406030204" pitchFamily="18" charset="0"/>
                              </a:rPr>
                            </m:ctrlPr>
                          </m:fPr>
                          <m:num>
                            <m:r>
                              <a:rPr lang="el-GR" sz="2800" i="1" dirty="0">
                                <a:solidFill>
                                  <a:schemeClr val="bg1"/>
                                </a:solidFill>
                                <a:latin typeface="Cambria Math" panose="02040503050406030204" pitchFamily="18" charset="0"/>
                              </a:rPr>
                              <m:t>𝜆</m:t>
                            </m:r>
                          </m:num>
                          <m:den>
                            <m:r>
                              <a:rPr lang="el-GR" sz="2800" i="1" dirty="0">
                                <a:solidFill>
                                  <a:schemeClr val="bg1"/>
                                </a:solidFill>
                                <a:latin typeface="Cambria Math" panose="02040503050406030204" pitchFamily="18" charset="0"/>
                              </a:rPr>
                              <m:t>𝜇</m:t>
                            </m:r>
                          </m:den>
                        </m:f>
                        <m:r>
                          <m:rPr>
                            <m:nor/>
                          </m:rPr>
                          <a:rPr lang="el-GR" sz="2800" dirty="0">
                            <a:solidFill>
                              <a:schemeClr val="bg1"/>
                            </a:solidFill>
                          </a:rPr>
                          <m:t>)</m:t>
                        </m:r>
                      </m:e>
                      <m:sup>
                        <m:r>
                          <a:rPr lang="en-US" sz="2800" b="0" i="1" dirty="0" smtClean="0">
                            <a:solidFill>
                              <a:schemeClr val="bg1"/>
                            </a:solidFill>
                            <a:latin typeface="Cambria Math" panose="02040503050406030204" pitchFamily="18" charset="0"/>
                          </a:rPr>
                          <m:t>𝑘</m:t>
                        </m:r>
                        <m:r>
                          <a:rPr lang="en-US" sz="2800" b="0" i="1" dirty="0" smtClean="0">
                            <a:solidFill>
                              <a:schemeClr val="bg1"/>
                            </a:solidFill>
                            <a:latin typeface="Cambria Math" panose="02040503050406030204" pitchFamily="18" charset="0"/>
                          </a:rPr>
                          <m:t>+1</m:t>
                        </m:r>
                      </m:sup>
                    </m:sSup>
                  </m:oMath>
                </a14:m>
                <a:endParaRPr lang="en-US" sz="2800" dirty="0">
                  <a:solidFill>
                    <a:schemeClr val="bg1"/>
                  </a:solidFill>
                </a:endParaRPr>
              </a:p>
              <a:p>
                <a:pPr marL="0" indent="0" algn="ctr">
                  <a:buNone/>
                </a:pPr>
                <a:endParaRPr lang="el-GR" sz="2800" dirty="0">
                  <a:solidFill>
                    <a:schemeClr val="bg1"/>
                  </a:solidFill>
                </a:endParaRPr>
              </a:p>
            </p:txBody>
          </p:sp>
        </mc:Choice>
        <mc:Fallback xmlns="">
          <p:sp>
            <p:nvSpPr>
              <p:cNvPr id="4" name="Θέση περιεχομένου 3">
                <a:extLst>
                  <a:ext uri="{FF2B5EF4-FFF2-40B4-BE49-F238E27FC236}">
                    <a16:creationId xmlns:a16="http://schemas.microsoft.com/office/drawing/2014/main" id="{742478D9-70A5-C7C3-11FB-B0A801EA4816}"/>
                  </a:ext>
                </a:extLst>
              </p:cNvPr>
              <p:cNvSpPr>
                <a:spLocks noGrp="1" noRot="1" noChangeAspect="1" noMove="1" noResize="1" noEditPoints="1" noAdjustHandles="1" noChangeArrowheads="1" noChangeShapeType="1" noTextEdit="1"/>
              </p:cNvSpPr>
              <p:nvPr>
                <p:ph sz="half" idx="2"/>
              </p:nvPr>
            </p:nvSpPr>
            <p:spPr>
              <a:xfrm>
                <a:off x="6172200" y="1337094"/>
                <a:ext cx="5275053" cy="4911305"/>
              </a:xfrm>
              <a:blipFill>
                <a:blip r:embed="rId3"/>
                <a:stretch>
                  <a:fillRect t="-124"/>
                </a:stretch>
              </a:blipFill>
            </p:spPr>
            <p:txBody>
              <a:bodyPr/>
              <a:lstStyle/>
              <a:p>
                <a:r>
                  <a:rPr lang="el-GR">
                    <a:noFill/>
                  </a:rPr>
                  <a:t> </a:t>
                </a:r>
              </a:p>
            </p:txBody>
          </p:sp>
        </mc:Fallback>
      </mc:AlternateContent>
      <p:sp>
        <p:nvSpPr>
          <p:cNvPr id="5" name="Θέση υποσέλιδου 4">
            <a:extLst>
              <a:ext uri="{FF2B5EF4-FFF2-40B4-BE49-F238E27FC236}">
                <a16:creationId xmlns:a16="http://schemas.microsoft.com/office/drawing/2014/main" id="{7A8EA9E8-81F0-C45A-EC3F-68AE2A502BFD}"/>
              </a:ext>
            </a:extLst>
          </p:cNvPr>
          <p:cNvSpPr>
            <a:spLocks noGrp="1"/>
          </p:cNvSpPr>
          <p:nvPr>
            <p:ph type="ftr" sz="quarter" idx="11"/>
          </p:nvPr>
        </p:nvSpPr>
        <p:spPr/>
        <p:txBody>
          <a:bodyPr/>
          <a:lstStyle/>
          <a:p>
            <a:r>
              <a:rPr lang="el-GR" dirty="0"/>
              <a:t>Αργυρόπουλος Χρήστος </a:t>
            </a:r>
            <a:endParaRPr lang="en-US" dirty="0"/>
          </a:p>
        </p:txBody>
      </p:sp>
      <p:sp>
        <p:nvSpPr>
          <p:cNvPr id="6" name="Θέση αριθμού διαφάνειας 5">
            <a:extLst>
              <a:ext uri="{FF2B5EF4-FFF2-40B4-BE49-F238E27FC236}">
                <a16:creationId xmlns:a16="http://schemas.microsoft.com/office/drawing/2014/main" id="{A6843E16-9FCC-F89E-C45E-E4891D96CBE5}"/>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4195301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93A2D079-6CB1-4ED9-60C2-8FF331D18856}"/>
              </a:ext>
            </a:extLst>
          </p:cNvPr>
          <p:cNvSpPr>
            <a:spLocks noGrp="1"/>
          </p:cNvSpPr>
          <p:nvPr>
            <p:ph type="title"/>
          </p:nvPr>
        </p:nvSpPr>
        <p:spPr>
          <a:xfrm>
            <a:off x="1141413" y="163902"/>
            <a:ext cx="9905998" cy="902897"/>
          </a:xfrm>
        </p:spPr>
        <p:txBody>
          <a:bodyPr>
            <a:normAutofit/>
          </a:bodyPr>
          <a:lstStyle/>
          <a:p>
            <a:pPr algn="ctr"/>
            <a:r>
              <a:rPr lang="el-GR" dirty="0"/>
              <a:t>Παράδειγμα μ/μ/1</a:t>
            </a:r>
          </a:p>
        </p:txBody>
      </p:sp>
      <p:sp>
        <p:nvSpPr>
          <p:cNvPr id="4" name="Θέση υποσέλιδου 3">
            <a:extLst>
              <a:ext uri="{FF2B5EF4-FFF2-40B4-BE49-F238E27FC236}">
                <a16:creationId xmlns:a16="http://schemas.microsoft.com/office/drawing/2014/main" id="{9AB379F3-1D05-B0D6-DCAC-A1F2CFA4BEF2}"/>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5CF337C0-5E56-184E-F4C1-7D977F052E29}"/>
              </a:ext>
            </a:extLst>
          </p:cNvPr>
          <p:cNvSpPr>
            <a:spLocks noGrp="1"/>
          </p:cNvSpPr>
          <p:nvPr>
            <p:ph type="sldNum" sz="quarter" idx="12"/>
          </p:nvPr>
        </p:nvSpPr>
        <p:spPr/>
        <p:txBody>
          <a:bodyPr/>
          <a:lstStyle/>
          <a:p>
            <a:fld id="{6D22F896-40B5-4ADD-8801-0D06FADFA095}" type="slidenum">
              <a:rPr lang="en-US" smtClean="0"/>
              <a:t>16</a:t>
            </a:fld>
            <a:endParaRPr lang="en-US" dirty="0"/>
          </a:p>
        </p:txBody>
      </p:sp>
      <p:pic>
        <p:nvPicPr>
          <p:cNvPr id="11" name="Θέση περιεχομένου 10">
            <a:extLst>
              <a:ext uri="{FF2B5EF4-FFF2-40B4-BE49-F238E27FC236}">
                <a16:creationId xmlns:a16="http://schemas.microsoft.com/office/drawing/2014/main" id="{24EE2A05-3578-EBCA-3633-A88BFC4F1A51}"/>
              </a:ext>
            </a:extLst>
          </p:cNvPr>
          <p:cNvPicPr>
            <a:picLocks noGrp="1" noChangeAspect="1"/>
          </p:cNvPicPr>
          <p:nvPr>
            <p:ph idx="1"/>
          </p:nvPr>
        </p:nvPicPr>
        <p:blipFill>
          <a:blip r:embed="rId2"/>
          <a:stretch>
            <a:fillRect/>
          </a:stretch>
        </p:blipFill>
        <p:spPr>
          <a:xfrm>
            <a:off x="2576090" y="1066799"/>
            <a:ext cx="7036644" cy="4724401"/>
          </a:xfrm>
        </p:spPr>
      </p:pic>
    </p:spTree>
    <p:extLst>
      <p:ext uri="{BB962C8B-B14F-4D97-AF65-F5344CB8AC3E}">
        <p14:creationId xmlns:p14="http://schemas.microsoft.com/office/powerpoint/2010/main" val="40964918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EED5BBC-5E2F-40AE-8603-84B63EFE8E4B}"/>
              </a:ext>
            </a:extLst>
          </p:cNvPr>
          <p:cNvSpPr>
            <a:spLocks noGrp="1"/>
          </p:cNvSpPr>
          <p:nvPr>
            <p:ph type="title"/>
          </p:nvPr>
        </p:nvSpPr>
        <p:spPr>
          <a:xfrm>
            <a:off x="1141413" y="94890"/>
            <a:ext cx="9905998" cy="905773"/>
          </a:xfrm>
        </p:spPr>
        <p:txBody>
          <a:bodyPr>
            <a:normAutofit/>
          </a:bodyPr>
          <a:lstStyle/>
          <a:p>
            <a:pPr algn="ctr"/>
            <a:r>
              <a:rPr lang="el-GR" dirty="0"/>
              <a:t>Παράδειγμα μ/μ/1</a:t>
            </a:r>
          </a:p>
        </p:txBody>
      </p:sp>
      <p:sp>
        <p:nvSpPr>
          <p:cNvPr id="4" name="Θέση υποσέλιδου 3">
            <a:extLst>
              <a:ext uri="{FF2B5EF4-FFF2-40B4-BE49-F238E27FC236}">
                <a16:creationId xmlns:a16="http://schemas.microsoft.com/office/drawing/2014/main" id="{05AE6F8A-C589-C3C4-CC32-B1DFD1B01F85}"/>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60FE5C4D-2827-4D98-2824-AFB47CF42AFF}"/>
              </a:ext>
            </a:extLst>
          </p:cNvPr>
          <p:cNvSpPr>
            <a:spLocks noGrp="1"/>
          </p:cNvSpPr>
          <p:nvPr>
            <p:ph type="sldNum" sz="quarter" idx="12"/>
          </p:nvPr>
        </p:nvSpPr>
        <p:spPr/>
        <p:txBody>
          <a:bodyPr/>
          <a:lstStyle/>
          <a:p>
            <a:fld id="{6D22F896-40B5-4ADD-8801-0D06FADFA095}" type="slidenum">
              <a:rPr lang="en-US" smtClean="0"/>
              <a:t>17</a:t>
            </a:fld>
            <a:endParaRPr lang="en-US" dirty="0"/>
          </a:p>
        </p:txBody>
      </p:sp>
      <p:pic>
        <p:nvPicPr>
          <p:cNvPr id="6" name="Θέση περιεχομένου 16">
            <a:extLst>
              <a:ext uri="{FF2B5EF4-FFF2-40B4-BE49-F238E27FC236}">
                <a16:creationId xmlns:a16="http://schemas.microsoft.com/office/drawing/2014/main" id="{EF2844AC-85AE-5AA6-7FB2-815A0F48E0DD}"/>
              </a:ext>
            </a:extLst>
          </p:cNvPr>
          <p:cNvPicPr>
            <a:picLocks noGrp="1" noChangeAspect="1"/>
          </p:cNvPicPr>
          <p:nvPr>
            <p:ph idx="1"/>
          </p:nvPr>
        </p:nvPicPr>
        <p:blipFill>
          <a:blip r:embed="rId2"/>
          <a:stretch>
            <a:fillRect/>
          </a:stretch>
        </p:blipFill>
        <p:spPr>
          <a:xfrm>
            <a:off x="2152398" y="1341788"/>
            <a:ext cx="7884028" cy="4174423"/>
          </a:xfrm>
        </p:spPr>
      </p:pic>
    </p:spTree>
    <p:extLst>
      <p:ext uri="{BB962C8B-B14F-4D97-AF65-F5344CB8AC3E}">
        <p14:creationId xmlns:p14="http://schemas.microsoft.com/office/powerpoint/2010/main" val="1163990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66C841D-4225-6FA0-799D-03B6941D7EB8}"/>
              </a:ext>
            </a:extLst>
          </p:cNvPr>
          <p:cNvSpPr>
            <a:spLocks noGrp="1"/>
          </p:cNvSpPr>
          <p:nvPr>
            <p:ph type="title"/>
          </p:nvPr>
        </p:nvSpPr>
        <p:spPr>
          <a:xfrm>
            <a:off x="1141413" y="77638"/>
            <a:ext cx="9905998" cy="989161"/>
          </a:xfrm>
        </p:spPr>
        <p:txBody>
          <a:bodyPr>
            <a:normAutofit/>
          </a:bodyPr>
          <a:lstStyle/>
          <a:p>
            <a:pPr algn="ctr"/>
            <a:r>
              <a:rPr lang="el-GR" dirty="0"/>
              <a:t>Παράδειγμα μ/μ/1</a:t>
            </a:r>
          </a:p>
        </p:txBody>
      </p:sp>
      <p:sp>
        <p:nvSpPr>
          <p:cNvPr id="4" name="Θέση υποσέλιδου 3">
            <a:extLst>
              <a:ext uri="{FF2B5EF4-FFF2-40B4-BE49-F238E27FC236}">
                <a16:creationId xmlns:a16="http://schemas.microsoft.com/office/drawing/2014/main" id="{C04E8751-E329-39AE-C60E-FF2A756965DA}"/>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E0021E99-55E6-C854-B16A-8C151CD40687}"/>
              </a:ext>
            </a:extLst>
          </p:cNvPr>
          <p:cNvSpPr>
            <a:spLocks noGrp="1"/>
          </p:cNvSpPr>
          <p:nvPr>
            <p:ph type="sldNum" sz="quarter" idx="12"/>
          </p:nvPr>
        </p:nvSpPr>
        <p:spPr/>
        <p:txBody>
          <a:bodyPr/>
          <a:lstStyle/>
          <a:p>
            <a:fld id="{6D22F896-40B5-4ADD-8801-0D06FADFA095}" type="slidenum">
              <a:rPr lang="en-US" smtClean="0"/>
              <a:t>18</a:t>
            </a:fld>
            <a:endParaRPr lang="en-US" dirty="0"/>
          </a:p>
        </p:txBody>
      </p:sp>
      <p:pic>
        <p:nvPicPr>
          <p:cNvPr id="11" name="Θέση περιεχομένου 10">
            <a:extLst>
              <a:ext uri="{FF2B5EF4-FFF2-40B4-BE49-F238E27FC236}">
                <a16:creationId xmlns:a16="http://schemas.microsoft.com/office/drawing/2014/main" id="{A71FD787-1A10-838E-9EE5-81843F2632CB}"/>
              </a:ext>
            </a:extLst>
          </p:cNvPr>
          <p:cNvPicPr>
            <a:picLocks noGrp="1" noChangeAspect="1"/>
          </p:cNvPicPr>
          <p:nvPr>
            <p:ph idx="1"/>
          </p:nvPr>
        </p:nvPicPr>
        <p:blipFill>
          <a:blip r:embed="rId2"/>
          <a:stretch>
            <a:fillRect/>
          </a:stretch>
        </p:blipFill>
        <p:spPr>
          <a:xfrm>
            <a:off x="2610194" y="1201720"/>
            <a:ext cx="7075196" cy="4522805"/>
          </a:xfrm>
        </p:spPr>
      </p:pic>
    </p:spTree>
    <p:extLst>
      <p:ext uri="{BB962C8B-B14F-4D97-AF65-F5344CB8AC3E}">
        <p14:creationId xmlns:p14="http://schemas.microsoft.com/office/powerpoint/2010/main" val="2498926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3633BCC-B3AA-C48C-E249-713898C8AE77}"/>
              </a:ext>
            </a:extLst>
          </p:cNvPr>
          <p:cNvSpPr>
            <a:spLocks noGrp="1"/>
          </p:cNvSpPr>
          <p:nvPr>
            <p:ph type="title"/>
          </p:nvPr>
        </p:nvSpPr>
        <p:spPr>
          <a:xfrm>
            <a:off x="1112657" y="100641"/>
            <a:ext cx="9905998" cy="981945"/>
          </a:xfrm>
        </p:spPr>
        <p:txBody>
          <a:bodyPr/>
          <a:lstStyle/>
          <a:p>
            <a:pPr algn="ctr"/>
            <a:r>
              <a:rPr lang="el-GR" dirty="0"/>
              <a:t>Παράδειγμα μ/μ/1</a:t>
            </a:r>
          </a:p>
        </p:txBody>
      </p:sp>
      <p:pic>
        <p:nvPicPr>
          <p:cNvPr id="7" name="Θέση περιεχομένου 6">
            <a:extLst>
              <a:ext uri="{FF2B5EF4-FFF2-40B4-BE49-F238E27FC236}">
                <a16:creationId xmlns:a16="http://schemas.microsoft.com/office/drawing/2014/main" id="{ADFEDB2E-8819-B996-C276-16D8293AB39E}"/>
              </a:ext>
            </a:extLst>
          </p:cNvPr>
          <p:cNvPicPr>
            <a:picLocks noGrp="1" noChangeAspect="1"/>
          </p:cNvPicPr>
          <p:nvPr>
            <p:ph idx="1"/>
          </p:nvPr>
        </p:nvPicPr>
        <p:blipFill>
          <a:blip r:embed="rId2"/>
          <a:stretch>
            <a:fillRect/>
          </a:stretch>
        </p:blipFill>
        <p:spPr>
          <a:xfrm>
            <a:off x="2713092" y="1174659"/>
            <a:ext cx="6765815" cy="4600755"/>
          </a:xfrm>
        </p:spPr>
      </p:pic>
      <p:sp>
        <p:nvSpPr>
          <p:cNvPr id="4" name="Θέση υποσέλιδου 3">
            <a:extLst>
              <a:ext uri="{FF2B5EF4-FFF2-40B4-BE49-F238E27FC236}">
                <a16:creationId xmlns:a16="http://schemas.microsoft.com/office/drawing/2014/main" id="{6E1B6FD3-E61A-10CB-F0F8-B1DF4ED6A48D}"/>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3B2BC231-ADC8-90AD-85E9-74EEF65C49DA}"/>
              </a:ext>
            </a:extLst>
          </p:cNvPr>
          <p:cNvSpPr>
            <a:spLocks noGrp="1"/>
          </p:cNvSpPr>
          <p:nvPr>
            <p:ph type="sldNum" sz="quarter" idx="12"/>
          </p:nvPr>
        </p:nvSpPr>
        <p:spPr/>
        <p:txBody>
          <a:bodyPr/>
          <a:lstStyle/>
          <a:p>
            <a:fld id="{6D22F896-40B5-4ADD-8801-0D06FADFA095}" type="slidenum">
              <a:rPr lang="en-US" smtClean="0"/>
              <a:t>19</a:t>
            </a:fld>
            <a:endParaRPr lang="en-US" dirty="0"/>
          </a:p>
        </p:txBody>
      </p:sp>
    </p:spTree>
    <p:extLst>
      <p:ext uri="{BB962C8B-B14F-4D97-AF65-F5344CB8AC3E}">
        <p14:creationId xmlns:p14="http://schemas.microsoft.com/office/powerpoint/2010/main" val="2343595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E2BA467-6E5B-64AA-791F-55D3FAD42C11}"/>
              </a:ext>
            </a:extLst>
          </p:cNvPr>
          <p:cNvSpPr>
            <a:spLocks noGrp="1"/>
          </p:cNvSpPr>
          <p:nvPr>
            <p:ph type="title"/>
          </p:nvPr>
        </p:nvSpPr>
        <p:spPr/>
        <p:txBody>
          <a:bodyPr/>
          <a:lstStyle/>
          <a:p>
            <a:r>
              <a:rPr lang="el-GR" dirty="0"/>
              <a:t>Τι θα δούμε σήμερα </a:t>
            </a:r>
          </a:p>
        </p:txBody>
      </p:sp>
      <p:sp>
        <p:nvSpPr>
          <p:cNvPr id="3" name="Θέση περιεχομένου 2">
            <a:extLst>
              <a:ext uri="{FF2B5EF4-FFF2-40B4-BE49-F238E27FC236}">
                <a16:creationId xmlns:a16="http://schemas.microsoft.com/office/drawing/2014/main" id="{F2617689-A7CB-7BDA-7310-3F05C30871A1}"/>
              </a:ext>
            </a:extLst>
          </p:cNvPr>
          <p:cNvSpPr>
            <a:spLocks noGrp="1"/>
          </p:cNvSpPr>
          <p:nvPr>
            <p:ph idx="1"/>
          </p:nvPr>
        </p:nvSpPr>
        <p:spPr>
          <a:xfrm>
            <a:off x="931654" y="2097088"/>
            <a:ext cx="10377576" cy="3596346"/>
          </a:xfrm>
        </p:spPr>
        <p:txBody>
          <a:bodyPr>
            <a:normAutofit/>
          </a:bodyPr>
          <a:lstStyle/>
          <a:p>
            <a:r>
              <a:rPr lang="el-GR" sz="2800" b="1" i="0" dirty="0">
                <a:effectLst/>
                <a:latin typeface="Söhne"/>
              </a:rPr>
              <a:t>Βασικές Αρχές Δικτύωσης</a:t>
            </a:r>
          </a:p>
          <a:p>
            <a:r>
              <a:rPr lang="el-GR" sz="2800" b="1" i="0" dirty="0">
                <a:effectLst/>
                <a:latin typeface="Söhne"/>
              </a:rPr>
              <a:t>Βελτίωση Σχεδίασης Δικτύων </a:t>
            </a:r>
            <a:r>
              <a:rPr lang="el-GR" sz="2800" i="0" dirty="0">
                <a:solidFill>
                  <a:schemeClr val="bg1"/>
                </a:solidFill>
                <a:effectLst/>
                <a:latin typeface="Söhne"/>
              </a:rPr>
              <a:t>εξασφαλίζοντας την </a:t>
            </a:r>
            <a:r>
              <a:rPr lang="el-GR" sz="2800" dirty="0">
                <a:solidFill>
                  <a:schemeClr val="bg1"/>
                </a:solidFill>
                <a:latin typeface="Söhne"/>
              </a:rPr>
              <a:t>βέ</a:t>
            </a:r>
            <a:r>
              <a:rPr lang="el-GR" sz="2800" i="0" dirty="0">
                <a:solidFill>
                  <a:schemeClr val="bg1"/>
                </a:solidFill>
                <a:effectLst/>
                <a:latin typeface="Söhne"/>
              </a:rPr>
              <a:t>λτιστη Απόδοση του.</a:t>
            </a:r>
          </a:p>
          <a:p>
            <a:r>
              <a:rPr lang="el-GR" sz="2800" b="1" i="0" dirty="0">
                <a:effectLst/>
                <a:latin typeface="Söhne"/>
              </a:rPr>
              <a:t>Επίλυση Προβλημάτων Δικτύου </a:t>
            </a:r>
            <a:r>
              <a:rPr lang="el-GR" sz="2800" i="0" dirty="0">
                <a:solidFill>
                  <a:schemeClr val="bg1"/>
                </a:solidFill>
                <a:effectLst/>
                <a:latin typeface="Söhne"/>
              </a:rPr>
              <a:t>όπως απώλειας και καθυστέρησης </a:t>
            </a:r>
          </a:p>
        </p:txBody>
      </p:sp>
      <p:sp>
        <p:nvSpPr>
          <p:cNvPr id="4" name="Θέση αριθμού διαφάνειας 3">
            <a:extLst>
              <a:ext uri="{FF2B5EF4-FFF2-40B4-BE49-F238E27FC236}">
                <a16:creationId xmlns:a16="http://schemas.microsoft.com/office/drawing/2014/main" id="{DB8088EF-6FAE-F0B2-A40F-C02148EE6B07}"/>
              </a:ext>
            </a:extLst>
          </p:cNvPr>
          <p:cNvSpPr>
            <a:spLocks noGrp="1"/>
          </p:cNvSpPr>
          <p:nvPr>
            <p:ph type="sldNum" sz="quarter" idx="12"/>
          </p:nvPr>
        </p:nvSpPr>
        <p:spPr/>
        <p:txBody>
          <a:bodyPr/>
          <a:lstStyle/>
          <a:p>
            <a:fld id="{6D22F896-40B5-4ADD-8801-0D06FADFA095}" type="slidenum">
              <a:rPr lang="en-US" smtClean="0"/>
              <a:t>2</a:t>
            </a:fld>
            <a:endParaRPr lang="en-US" dirty="0"/>
          </a:p>
        </p:txBody>
      </p:sp>
      <p:sp>
        <p:nvSpPr>
          <p:cNvPr id="5" name="Θέση υποσέλιδου 4">
            <a:extLst>
              <a:ext uri="{FF2B5EF4-FFF2-40B4-BE49-F238E27FC236}">
                <a16:creationId xmlns:a16="http://schemas.microsoft.com/office/drawing/2014/main" id="{69B8890D-7DD8-3AFB-9B2E-D3CFC94147A7}"/>
              </a:ext>
            </a:extLst>
          </p:cNvPr>
          <p:cNvSpPr>
            <a:spLocks noGrp="1"/>
          </p:cNvSpPr>
          <p:nvPr>
            <p:ph type="ftr" sz="quarter" idx="11"/>
          </p:nvPr>
        </p:nvSpPr>
        <p:spPr/>
        <p:txBody>
          <a:bodyPr/>
          <a:lstStyle/>
          <a:p>
            <a:r>
              <a:rPr lang="el-GR"/>
              <a:t>Αργυρόπουλος Χρήστος </a:t>
            </a:r>
            <a:endParaRPr lang="en-US" dirty="0"/>
          </a:p>
        </p:txBody>
      </p:sp>
    </p:spTree>
    <p:extLst>
      <p:ext uri="{BB962C8B-B14F-4D97-AF65-F5344CB8AC3E}">
        <p14:creationId xmlns:p14="http://schemas.microsoft.com/office/powerpoint/2010/main" val="2795813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E8032BE-64B6-11D3-84C3-124D05BDAB77}"/>
              </a:ext>
            </a:extLst>
          </p:cNvPr>
          <p:cNvSpPr>
            <a:spLocks noGrp="1"/>
          </p:cNvSpPr>
          <p:nvPr>
            <p:ph type="title"/>
          </p:nvPr>
        </p:nvSpPr>
        <p:spPr>
          <a:xfrm>
            <a:off x="1141413" y="142876"/>
            <a:ext cx="9905998" cy="971407"/>
          </a:xfrm>
        </p:spPr>
        <p:txBody>
          <a:bodyPr/>
          <a:lstStyle/>
          <a:p>
            <a:pPr algn="ctr"/>
            <a:r>
              <a:rPr lang="el-GR" dirty="0"/>
              <a:t>Παράδειγμα μ/μ/1</a:t>
            </a:r>
          </a:p>
        </p:txBody>
      </p:sp>
      <p:pic>
        <p:nvPicPr>
          <p:cNvPr id="7" name="Θέση περιεχομένου 6">
            <a:extLst>
              <a:ext uri="{FF2B5EF4-FFF2-40B4-BE49-F238E27FC236}">
                <a16:creationId xmlns:a16="http://schemas.microsoft.com/office/drawing/2014/main" id="{367796F6-CC6C-51EC-9EAE-6D0FC2C4B67B}"/>
              </a:ext>
            </a:extLst>
          </p:cNvPr>
          <p:cNvPicPr>
            <a:picLocks noGrp="1" noChangeAspect="1"/>
          </p:cNvPicPr>
          <p:nvPr>
            <p:ph idx="1"/>
          </p:nvPr>
        </p:nvPicPr>
        <p:blipFill>
          <a:blip r:embed="rId2"/>
          <a:stretch>
            <a:fillRect/>
          </a:stretch>
        </p:blipFill>
        <p:spPr>
          <a:xfrm>
            <a:off x="3141689" y="1114283"/>
            <a:ext cx="5905445" cy="4629434"/>
          </a:xfrm>
        </p:spPr>
      </p:pic>
      <p:sp>
        <p:nvSpPr>
          <p:cNvPr id="4" name="Θέση υποσέλιδου 3">
            <a:extLst>
              <a:ext uri="{FF2B5EF4-FFF2-40B4-BE49-F238E27FC236}">
                <a16:creationId xmlns:a16="http://schemas.microsoft.com/office/drawing/2014/main" id="{38835CE0-0CDD-FAC9-4FF8-DBD6421A5958}"/>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1579D001-5CA4-8EB8-DE96-6D119D7C6B80}"/>
              </a:ext>
            </a:extLst>
          </p:cNvPr>
          <p:cNvSpPr>
            <a:spLocks noGrp="1"/>
          </p:cNvSpPr>
          <p:nvPr>
            <p:ph type="sldNum" sz="quarter" idx="12"/>
          </p:nvPr>
        </p:nvSpPr>
        <p:spPr/>
        <p:txBody>
          <a:bodyPr/>
          <a:lstStyle/>
          <a:p>
            <a:fld id="{6D22F896-40B5-4ADD-8801-0D06FADFA095}" type="slidenum">
              <a:rPr lang="en-US" smtClean="0"/>
              <a:t>20</a:t>
            </a:fld>
            <a:endParaRPr lang="en-US" dirty="0"/>
          </a:p>
        </p:txBody>
      </p:sp>
    </p:spTree>
    <p:extLst>
      <p:ext uri="{BB962C8B-B14F-4D97-AF65-F5344CB8AC3E}">
        <p14:creationId xmlns:p14="http://schemas.microsoft.com/office/powerpoint/2010/main" val="16780703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317FECC-66AB-ABDA-ECD3-2C7320193E09}"/>
              </a:ext>
            </a:extLst>
          </p:cNvPr>
          <p:cNvSpPr>
            <a:spLocks noGrp="1"/>
          </p:cNvSpPr>
          <p:nvPr>
            <p:ph type="title"/>
          </p:nvPr>
        </p:nvSpPr>
        <p:spPr>
          <a:xfrm>
            <a:off x="1141413" y="86264"/>
            <a:ext cx="9905998" cy="980535"/>
          </a:xfrm>
        </p:spPr>
        <p:txBody>
          <a:bodyPr/>
          <a:lstStyle/>
          <a:p>
            <a:pPr algn="ctr"/>
            <a:r>
              <a:rPr lang="el-GR" dirty="0"/>
              <a:t>Παράδειγμα μ/μ/1</a:t>
            </a:r>
          </a:p>
        </p:txBody>
      </p:sp>
      <p:pic>
        <p:nvPicPr>
          <p:cNvPr id="7" name="Θέση περιεχομένου 6">
            <a:extLst>
              <a:ext uri="{FF2B5EF4-FFF2-40B4-BE49-F238E27FC236}">
                <a16:creationId xmlns:a16="http://schemas.microsoft.com/office/drawing/2014/main" id="{5E61E8F6-A517-4108-5D58-189953849E6C}"/>
              </a:ext>
            </a:extLst>
          </p:cNvPr>
          <p:cNvPicPr>
            <a:picLocks noGrp="1" noChangeAspect="1"/>
          </p:cNvPicPr>
          <p:nvPr>
            <p:ph idx="1"/>
          </p:nvPr>
        </p:nvPicPr>
        <p:blipFill>
          <a:blip r:embed="rId2"/>
          <a:stretch>
            <a:fillRect/>
          </a:stretch>
        </p:blipFill>
        <p:spPr>
          <a:xfrm>
            <a:off x="3201540" y="1063627"/>
            <a:ext cx="5785743" cy="4730745"/>
          </a:xfrm>
        </p:spPr>
      </p:pic>
      <p:sp>
        <p:nvSpPr>
          <p:cNvPr id="4" name="Θέση υποσέλιδου 3">
            <a:extLst>
              <a:ext uri="{FF2B5EF4-FFF2-40B4-BE49-F238E27FC236}">
                <a16:creationId xmlns:a16="http://schemas.microsoft.com/office/drawing/2014/main" id="{9DFF69D6-4B5F-3D22-0795-07B1A024FC20}"/>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BAEF7B77-C799-C0FF-DE8C-04FB26C99459}"/>
              </a:ext>
            </a:extLst>
          </p:cNvPr>
          <p:cNvSpPr>
            <a:spLocks noGrp="1"/>
          </p:cNvSpPr>
          <p:nvPr>
            <p:ph type="sldNum" sz="quarter" idx="12"/>
          </p:nvPr>
        </p:nvSpPr>
        <p:spPr/>
        <p:txBody>
          <a:bodyPr/>
          <a:lstStyle/>
          <a:p>
            <a:fld id="{6D22F896-40B5-4ADD-8801-0D06FADFA095}" type="slidenum">
              <a:rPr lang="en-US" smtClean="0"/>
              <a:t>21</a:t>
            </a:fld>
            <a:endParaRPr lang="en-US" dirty="0"/>
          </a:p>
        </p:txBody>
      </p:sp>
    </p:spTree>
    <p:extLst>
      <p:ext uri="{BB962C8B-B14F-4D97-AF65-F5344CB8AC3E}">
        <p14:creationId xmlns:p14="http://schemas.microsoft.com/office/powerpoint/2010/main" val="593719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6F1C13F-0000-8101-8AC5-D424E637D95E}"/>
              </a:ext>
            </a:extLst>
          </p:cNvPr>
          <p:cNvSpPr>
            <a:spLocks noGrp="1"/>
          </p:cNvSpPr>
          <p:nvPr>
            <p:ph type="title"/>
          </p:nvPr>
        </p:nvSpPr>
        <p:spPr>
          <a:xfrm>
            <a:off x="1141413" y="138024"/>
            <a:ext cx="9905998" cy="928776"/>
          </a:xfrm>
        </p:spPr>
        <p:txBody>
          <a:bodyPr/>
          <a:lstStyle/>
          <a:p>
            <a:pPr algn="ctr"/>
            <a:r>
              <a:rPr lang="el-GR" dirty="0"/>
              <a:t>Παράδειγμα μ/μ/1</a:t>
            </a:r>
          </a:p>
        </p:txBody>
      </p:sp>
      <p:pic>
        <p:nvPicPr>
          <p:cNvPr id="7" name="Θέση περιεχομένου 6">
            <a:extLst>
              <a:ext uri="{FF2B5EF4-FFF2-40B4-BE49-F238E27FC236}">
                <a16:creationId xmlns:a16="http://schemas.microsoft.com/office/drawing/2014/main" id="{7F9D0CF2-149C-1F74-5A23-1A4FE804A4BA}"/>
              </a:ext>
            </a:extLst>
          </p:cNvPr>
          <p:cNvPicPr>
            <a:picLocks noGrp="1" noChangeAspect="1"/>
          </p:cNvPicPr>
          <p:nvPr>
            <p:ph idx="1"/>
          </p:nvPr>
        </p:nvPicPr>
        <p:blipFill>
          <a:blip r:embed="rId2"/>
          <a:stretch>
            <a:fillRect/>
          </a:stretch>
        </p:blipFill>
        <p:spPr>
          <a:xfrm>
            <a:off x="3472505" y="956632"/>
            <a:ext cx="5243813" cy="4944736"/>
          </a:xfrm>
        </p:spPr>
      </p:pic>
      <p:sp>
        <p:nvSpPr>
          <p:cNvPr id="4" name="Θέση υποσέλιδου 3">
            <a:extLst>
              <a:ext uri="{FF2B5EF4-FFF2-40B4-BE49-F238E27FC236}">
                <a16:creationId xmlns:a16="http://schemas.microsoft.com/office/drawing/2014/main" id="{2C276896-8B28-794E-4AD0-0D4EDF9D5A8D}"/>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699EBE33-2778-2585-FDF9-3DF44FA714C1}"/>
              </a:ext>
            </a:extLst>
          </p:cNvPr>
          <p:cNvSpPr>
            <a:spLocks noGrp="1"/>
          </p:cNvSpPr>
          <p:nvPr>
            <p:ph type="sldNum" sz="quarter" idx="12"/>
          </p:nvPr>
        </p:nvSpPr>
        <p:spPr/>
        <p:txBody>
          <a:bodyPr/>
          <a:lstStyle/>
          <a:p>
            <a:fld id="{6D22F896-40B5-4ADD-8801-0D06FADFA095}" type="slidenum">
              <a:rPr lang="en-US" smtClean="0"/>
              <a:t>22</a:t>
            </a:fld>
            <a:endParaRPr lang="en-US" dirty="0"/>
          </a:p>
        </p:txBody>
      </p:sp>
    </p:spTree>
    <p:extLst>
      <p:ext uri="{BB962C8B-B14F-4D97-AF65-F5344CB8AC3E}">
        <p14:creationId xmlns:p14="http://schemas.microsoft.com/office/powerpoint/2010/main" val="530475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Θέση περιεχομένου 13" descr="Εικόνα που περιέχει κείμενο, γραμματοσειρά, στιγμιότυπο οθόνης, γράμμα&#10;&#10;Περιγραφή που δημιουργήθηκε αυτόματα">
            <a:extLst>
              <a:ext uri="{FF2B5EF4-FFF2-40B4-BE49-F238E27FC236}">
                <a16:creationId xmlns:a16="http://schemas.microsoft.com/office/drawing/2014/main" id="{1FC21393-0DD2-169E-0675-C81E50D0012C}"/>
              </a:ext>
            </a:extLst>
          </p:cNvPr>
          <p:cNvPicPr>
            <a:picLocks noGrp="1" noChangeAspect="1"/>
          </p:cNvPicPr>
          <p:nvPr>
            <p:ph idx="1"/>
          </p:nvPr>
        </p:nvPicPr>
        <p:blipFill>
          <a:blip r:embed="rId2"/>
          <a:stretch>
            <a:fillRect/>
          </a:stretch>
        </p:blipFill>
        <p:spPr>
          <a:xfrm>
            <a:off x="4359127" y="800100"/>
            <a:ext cx="3473745" cy="5727667"/>
          </a:xfrm>
        </p:spPr>
      </p:pic>
      <p:sp>
        <p:nvSpPr>
          <p:cNvPr id="4" name="Θέση υποσέλιδου 3">
            <a:extLst>
              <a:ext uri="{FF2B5EF4-FFF2-40B4-BE49-F238E27FC236}">
                <a16:creationId xmlns:a16="http://schemas.microsoft.com/office/drawing/2014/main" id="{FF0F6FDF-BAC6-53BC-124D-4172441358C0}"/>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221DD8F2-836D-B392-815E-173A4C4F5BC4}"/>
              </a:ext>
            </a:extLst>
          </p:cNvPr>
          <p:cNvSpPr>
            <a:spLocks noGrp="1"/>
          </p:cNvSpPr>
          <p:nvPr>
            <p:ph type="sldNum" sz="quarter" idx="12"/>
          </p:nvPr>
        </p:nvSpPr>
        <p:spPr/>
        <p:txBody>
          <a:bodyPr/>
          <a:lstStyle/>
          <a:p>
            <a:fld id="{6D22F896-40B5-4ADD-8801-0D06FADFA095}" type="slidenum">
              <a:rPr lang="en-US" smtClean="0"/>
              <a:t>23</a:t>
            </a:fld>
            <a:endParaRPr lang="en-US" dirty="0"/>
          </a:p>
        </p:txBody>
      </p:sp>
      <p:sp>
        <p:nvSpPr>
          <p:cNvPr id="12" name="Τίτλος 1">
            <a:extLst>
              <a:ext uri="{FF2B5EF4-FFF2-40B4-BE49-F238E27FC236}">
                <a16:creationId xmlns:a16="http://schemas.microsoft.com/office/drawing/2014/main" id="{1721F90F-9F06-E6F1-7CB4-99E0141F0FF5}"/>
              </a:ext>
            </a:extLst>
          </p:cNvPr>
          <p:cNvSpPr>
            <a:spLocks noGrp="1"/>
          </p:cNvSpPr>
          <p:nvPr>
            <p:ph type="title"/>
          </p:nvPr>
        </p:nvSpPr>
        <p:spPr>
          <a:xfrm>
            <a:off x="1143000" y="179178"/>
            <a:ext cx="9906000" cy="821485"/>
          </a:xfrm>
        </p:spPr>
        <p:txBody>
          <a:bodyPr/>
          <a:lstStyle/>
          <a:p>
            <a:pPr algn="ctr"/>
            <a:r>
              <a:rPr lang="el-GR" dirty="0"/>
              <a:t>Παράδειγμα 2 (μ/μ/1)</a:t>
            </a:r>
          </a:p>
        </p:txBody>
      </p:sp>
    </p:spTree>
    <p:extLst>
      <p:ext uri="{BB962C8B-B14F-4D97-AF65-F5344CB8AC3E}">
        <p14:creationId xmlns:p14="http://schemas.microsoft.com/office/powerpoint/2010/main" val="21886338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Θέση περιεχομένου 7" descr="Εικόνα που περιέχει κείμενο, στιγμιότυπο οθόνης, γραμματοσειρά, έγγραφο&#10;&#10;Περιγραφή που δημιουργήθηκε αυτόματα">
            <a:extLst>
              <a:ext uri="{FF2B5EF4-FFF2-40B4-BE49-F238E27FC236}">
                <a16:creationId xmlns:a16="http://schemas.microsoft.com/office/drawing/2014/main" id="{99E1DD4F-71C6-4620-F219-1EBF97DFBC19}"/>
              </a:ext>
            </a:extLst>
          </p:cNvPr>
          <p:cNvPicPr>
            <a:picLocks noGrp="1" noChangeAspect="1"/>
          </p:cNvPicPr>
          <p:nvPr>
            <p:ph idx="1"/>
          </p:nvPr>
        </p:nvPicPr>
        <p:blipFill>
          <a:blip r:embed="rId2"/>
          <a:stretch>
            <a:fillRect/>
          </a:stretch>
        </p:blipFill>
        <p:spPr>
          <a:xfrm>
            <a:off x="3690866" y="1313763"/>
            <a:ext cx="4810267" cy="4230473"/>
          </a:xfrm>
        </p:spPr>
      </p:pic>
      <p:sp>
        <p:nvSpPr>
          <p:cNvPr id="4" name="Θέση υποσέλιδου 3">
            <a:extLst>
              <a:ext uri="{FF2B5EF4-FFF2-40B4-BE49-F238E27FC236}">
                <a16:creationId xmlns:a16="http://schemas.microsoft.com/office/drawing/2014/main" id="{79E77D9A-4220-4A66-96F9-244D20222D5E}"/>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9937A8D2-509B-6559-4B86-3C84C6F6C038}"/>
              </a:ext>
            </a:extLst>
          </p:cNvPr>
          <p:cNvSpPr>
            <a:spLocks noGrp="1"/>
          </p:cNvSpPr>
          <p:nvPr>
            <p:ph type="sldNum" sz="quarter" idx="12"/>
          </p:nvPr>
        </p:nvSpPr>
        <p:spPr/>
        <p:txBody>
          <a:bodyPr/>
          <a:lstStyle/>
          <a:p>
            <a:fld id="{6D22F896-40B5-4ADD-8801-0D06FADFA095}" type="slidenum">
              <a:rPr lang="en-US" smtClean="0"/>
              <a:t>24</a:t>
            </a:fld>
            <a:endParaRPr lang="en-US" dirty="0"/>
          </a:p>
        </p:txBody>
      </p:sp>
      <p:sp>
        <p:nvSpPr>
          <p:cNvPr id="6" name="Τίτλος 1">
            <a:extLst>
              <a:ext uri="{FF2B5EF4-FFF2-40B4-BE49-F238E27FC236}">
                <a16:creationId xmlns:a16="http://schemas.microsoft.com/office/drawing/2014/main" id="{F49387ED-0ABC-1E43-0936-25C77DAE81CB}"/>
              </a:ext>
            </a:extLst>
          </p:cNvPr>
          <p:cNvSpPr>
            <a:spLocks noGrp="1"/>
          </p:cNvSpPr>
          <p:nvPr>
            <p:ph type="title"/>
          </p:nvPr>
        </p:nvSpPr>
        <p:spPr>
          <a:xfrm>
            <a:off x="1143000" y="154137"/>
            <a:ext cx="9906000" cy="830113"/>
          </a:xfrm>
        </p:spPr>
        <p:txBody>
          <a:bodyPr/>
          <a:lstStyle/>
          <a:p>
            <a:pPr algn="ctr"/>
            <a:r>
              <a:rPr lang="el-GR" dirty="0"/>
              <a:t>Παράδειγμα 2 (μ/μ/1)</a:t>
            </a:r>
          </a:p>
        </p:txBody>
      </p:sp>
    </p:spTree>
    <p:extLst>
      <p:ext uri="{BB962C8B-B14F-4D97-AF65-F5344CB8AC3E}">
        <p14:creationId xmlns:p14="http://schemas.microsoft.com/office/powerpoint/2010/main" val="3268421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Θέση περιεχομένου 6" descr="Εικόνα που περιέχει κείμενο, ασπρόμαυρο, στιγμιότυπο οθόνης, γραμματοσειρά&#10;&#10;Περιγραφή που δημιουργήθηκε αυτόματα">
            <a:extLst>
              <a:ext uri="{FF2B5EF4-FFF2-40B4-BE49-F238E27FC236}">
                <a16:creationId xmlns:a16="http://schemas.microsoft.com/office/drawing/2014/main" id="{994FCDC1-17CD-E659-2CBD-4AE68CECCDAA}"/>
              </a:ext>
            </a:extLst>
          </p:cNvPr>
          <p:cNvPicPr>
            <a:picLocks noGrp="1" noChangeAspect="1"/>
          </p:cNvPicPr>
          <p:nvPr>
            <p:ph idx="1"/>
          </p:nvPr>
        </p:nvPicPr>
        <p:blipFill>
          <a:blip r:embed="rId2"/>
          <a:stretch>
            <a:fillRect/>
          </a:stretch>
        </p:blipFill>
        <p:spPr>
          <a:xfrm>
            <a:off x="3971184" y="558422"/>
            <a:ext cx="4249632" cy="5741155"/>
          </a:xfrm>
        </p:spPr>
      </p:pic>
      <p:sp>
        <p:nvSpPr>
          <p:cNvPr id="4" name="Θέση υποσέλιδου 3">
            <a:extLst>
              <a:ext uri="{FF2B5EF4-FFF2-40B4-BE49-F238E27FC236}">
                <a16:creationId xmlns:a16="http://schemas.microsoft.com/office/drawing/2014/main" id="{0D34ACA2-3785-B168-A3B8-D00A06EB3FFD}"/>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9651403A-1420-7822-508F-A374DAF6A596}"/>
              </a:ext>
            </a:extLst>
          </p:cNvPr>
          <p:cNvSpPr>
            <a:spLocks noGrp="1"/>
          </p:cNvSpPr>
          <p:nvPr>
            <p:ph type="sldNum" sz="quarter" idx="12"/>
          </p:nvPr>
        </p:nvSpPr>
        <p:spPr/>
        <p:txBody>
          <a:bodyPr/>
          <a:lstStyle/>
          <a:p>
            <a:fld id="{6D22F896-40B5-4ADD-8801-0D06FADFA095}" type="slidenum">
              <a:rPr lang="en-US" smtClean="0"/>
              <a:t>25</a:t>
            </a:fld>
            <a:endParaRPr lang="en-US" dirty="0"/>
          </a:p>
        </p:txBody>
      </p:sp>
    </p:spTree>
    <p:extLst>
      <p:ext uri="{BB962C8B-B14F-4D97-AF65-F5344CB8AC3E}">
        <p14:creationId xmlns:p14="http://schemas.microsoft.com/office/powerpoint/2010/main" val="1892515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24654DA-7204-3204-9600-19F0D8568A63}"/>
              </a:ext>
            </a:extLst>
          </p:cNvPr>
          <p:cNvSpPr>
            <a:spLocks noGrp="1"/>
          </p:cNvSpPr>
          <p:nvPr>
            <p:ph type="title"/>
          </p:nvPr>
        </p:nvSpPr>
        <p:spPr/>
        <p:txBody>
          <a:bodyPr/>
          <a:lstStyle/>
          <a:p>
            <a:pPr algn="ctr"/>
            <a:r>
              <a:rPr lang="el-GR" dirty="0"/>
              <a:t>Πήγες και βοηθήματα </a:t>
            </a:r>
          </a:p>
        </p:txBody>
      </p:sp>
      <p:sp>
        <p:nvSpPr>
          <p:cNvPr id="3" name="Θέση περιεχομένου 2">
            <a:extLst>
              <a:ext uri="{FF2B5EF4-FFF2-40B4-BE49-F238E27FC236}">
                <a16:creationId xmlns:a16="http://schemas.microsoft.com/office/drawing/2014/main" id="{0267FE43-AA2B-99E5-F426-2A46A8B50677}"/>
              </a:ext>
            </a:extLst>
          </p:cNvPr>
          <p:cNvSpPr>
            <a:spLocks noGrp="1"/>
          </p:cNvSpPr>
          <p:nvPr>
            <p:ph idx="1"/>
          </p:nvPr>
        </p:nvSpPr>
        <p:spPr/>
        <p:txBody>
          <a:bodyPr>
            <a:normAutofit/>
          </a:bodyPr>
          <a:lstStyle/>
          <a:p>
            <a:pPr marL="0" indent="0">
              <a:buNone/>
            </a:pPr>
            <a:r>
              <a:rPr lang="el-GR" sz="2000" dirty="0">
                <a:solidFill>
                  <a:schemeClr val="bg1"/>
                </a:solidFill>
              </a:rPr>
              <a:t>Το παράδειγμα της διάλεξης το επέλεξα από την ερευνά του παρακάτω συνδέσμου :</a:t>
            </a:r>
          </a:p>
          <a:p>
            <a:r>
              <a:rPr lang="en-US" sz="2000" dirty="0">
                <a:solidFill>
                  <a:schemeClr val="tx2">
                    <a:lumMod val="75000"/>
                  </a:schemeClr>
                </a:solidFill>
                <a:hlinkClick r:id="rId2">
                  <a:extLst>
                    <a:ext uri="{A12FA001-AC4F-418D-AE19-62706E023703}">
                      <ahyp:hlinkClr xmlns:ahyp="http://schemas.microsoft.com/office/drawing/2018/hyperlinkcolor" val="tx"/>
                    </a:ext>
                  </a:extLst>
                </a:hlinkClick>
              </a:rPr>
              <a:t>https://nemertes.library.upatras.gr/server/api/core/bitstreams/6ae9ea81-52b6-4da4-940c-6cd1ea8d44b7/content</a:t>
            </a:r>
            <a:endParaRPr lang="el-GR" sz="2000" dirty="0">
              <a:solidFill>
                <a:schemeClr val="tx2">
                  <a:lumMod val="75000"/>
                </a:schemeClr>
              </a:solidFill>
            </a:endParaRPr>
          </a:p>
          <a:p>
            <a:pPr marL="0" indent="0">
              <a:buNone/>
            </a:pPr>
            <a:r>
              <a:rPr lang="el-GR" sz="2000" dirty="0">
                <a:solidFill>
                  <a:schemeClr val="bg1"/>
                </a:solidFill>
              </a:rPr>
              <a:t>Επιπλέον μπορείτε να κάνετε χρήση δυο </a:t>
            </a:r>
            <a:r>
              <a:rPr lang="en-US" sz="2000" dirty="0">
                <a:solidFill>
                  <a:schemeClr val="bg1"/>
                </a:solidFill>
              </a:rPr>
              <a:t>calculators </a:t>
            </a:r>
            <a:r>
              <a:rPr lang="el-GR" sz="2000" dirty="0">
                <a:solidFill>
                  <a:schemeClr val="bg1"/>
                </a:solidFill>
              </a:rPr>
              <a:t>που βρήκα για λογούς συντομίας : </a:t>
            </a:r>
          </a:p>
          <a:p>
            <a:r>
              <a:rPr lang="en-US" sz="2000" dirty="0">
                <a:solidFill>
                  <a:schemeClr val="tx2">
                    <a:lumMod val="75000"/>
                  </a:schemeClr>
                </a:solidFill>
                <a:hlinkClick r:id="rId3">
                  <a:extLst>
                    <a:ext uri="{A12FA001-AC4F-418D-AE19-62706E023703}">
                      <ahyp:hlinkClr xmlns:ahyp="http://schemas.microsoft.com/office/drawing/2018/hyperlinkcolor" val="tx"/>
                    </a:ext>
                  </a:extLst>
                </a:hlinkClick>
              </a:rPr>
              <a:t>https://people.revoledu.com/kardi/tutorial/Queuing/MM1-Queuing-System.html</a:t>
            </a:r>
            <a:endParaRPr lang="el-GR" sz="2000" dirty="0">
              <a:solidFill>
                <a:schemeClr val="tx2">
                  <a:lumMod val="75000"/>
                </a:schemeClr>
              </a:solidFill>
            </a:endParaRPr>
          </a:p>
          <a:p>
            <a:r>
              <a:rPr lang="en-US" sz="2000" dirty="0">
                <a:solidFill>
                  <a:schemeClr val="tx2">
                    <a:lumMod val="75000"/>
                  </a:schemeClr>
                </a:solidFill>
                <a:hlinkClick r:id="rId4">
                  <a:extLst>
                    <a:ext uri="{A12FA001-AC4F-418D-AE19-62706E023703}">
                      <ahyp:hlinkClr xmlns:ahyp="http://schemas.microsoft.com/office/drawing/2018/hyperlinkcolor" val="tx"/>
                    </a:ext>
                  </a:extLst>
                </a:hlinkClick>
              </a:rPr>
              <a:t>https://people.revoledu.com/kardi/tutorial/Queuing/MMs-Queuing-System.html</a:t>
            </a:r>
            <a:r>
              <a:rPr lang="el-GR" sz="2000" dirty="0">
                <a:solidFill>
                  <a:schemeClr val="tx2">
                    <a:lumMod val="75000"/>
                  </a:schemeClr>
                </a:solidFill>
              </a:rPr>
              <a:t> </a:t>
            </a:r>
          </a:p>
        </p:txBody>
      </p:sp>
      <p:sp>
        <p:nvSpPr>
          <p:cNvPr id="4" name="Θέση υποσέλιδου 3">
            <a:extLst>
              <a:ext uri="{FF2B5EF4-FFF2-40B4-BE49-F238E27FC236}">
                <a16:creationId xmlns:a16="http://schemas.microsoft.com/office/drawing/2014/main" id="{419FDF8C-6EF0-10C5-9849-3D3466FE9D9B}"/>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CB12F478-5F10-51E1-D7BF-46A5DA95666E}"/>
              </a:ext>
            </a:extLst>
          </p:cNvPr>
          <p:cNvSpPr>
            <a:spLocks noGrp="1"/>
          </p:cNvSpPr>
          <p:nvPr>
            <p:ph type="sldNum" sz="quarter" idx="12"/>
          </p:nvPr>
        </p:nvSpPr>
        <p:spPr/>
        <p:txBody>
          <a:bodyPr/>
          <a:lstStyle/>
          <a:p>
            <a:fld id="{6D22F896-40B5-4ADD-8801-0D06FADFA095}" type="slidenum">
              <a:rPr lang="en-US" smtClean="0"/>
              <a:t>26</a:t>
            </a:fld>
            <a:endParaRPr lang="en-US" dirty="0"/>
          </a:p>
        </p:txBody>
      </p:sp>
    </p:spTree>
    <p:extLst>
      <p:ext uri="{BB962C8B-B14F-4D97-AF65-F5344CB8AC3E}">
        <p14:creationId xmlns:p14="http://schemas.microsoft.com/office/powerpoint/2010/main" val="24190187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45BB3E9-220B-F6B6-744F-B7D301EE86D3}"/>
              </a:ext>
            </a:extLst>
          </p:cNvPr>
          <p:cNvSpPr>
            <a:spLocks noGrp="1"/>
          </p:cNvSpPr>
          <p:nvPr>
            <p:ph type="title"/>
          </p:nvPr>
        </p:nvSpPr>
        <p:spPr/>
        <p:txBody>
          <a:bodyPr/>
          <a:lstStyle/>
          <a:p>
            <a:pPr algn="ctr"/>
            <a:r>
              <a:rPr lang="el-GR" dirty="0"/>
              <a:t>Ευχαριστώ πολύ για την προσοχή σας !</a:t>
            </a:r>
          </a:p>
        </p:txBody>
      </p:sp>
      <p:sp>
        <p:nvSpPr>
          <p:cNvPr id="3" name="Θέση περιεχομένου 2">
            <a:extLst>
              <a:ext uri="{FF2B5EF4-FFF2-40B4-BE49-F238E27FC236}">
                <a16:creationId xmlns:a16="http://schemas.microsoft.com/office/drawing/2014/main" id="{9A3D0709-1A59-4412-B722-A22A2A1428EC}"/>
              </a:ext>
            </a:extLst>
          </p:cNvPr>
          <p:cNvSpPr>
            <a:spLocks noGrp="1"/>
          </p:cNvSpPr>
          <p:nvPr>
            <p:ph idx="1"/>
          </p:nvPr>
        </p:nvSpPr>
        <p:spPr/>
        <p:txBody>
          <a:bodyPr/>
          <a:lstStyle/>
          <a:p>
            <a:pPr marL="0" indent="0">
              <a:buNone/>
            </a:pPr>
            <a:endParaRPr lang="el-GR"/>
          </a:p>
        </p:txBody>
      </p:sp>
      <p:sp>
        <p:nvSpPr>
          <p:cNvPr id="4" name="Θέση υποσέλιδου 3">
            <a:extLst>
              <a:ext uri="{FF2B5EF4-FFF2-40B4-BE49-F238E27FC236}">
                <a16:creationId xmlns:a16="http://schemas.microsoft.com/office/drawing/2014/main" id="{1551C0B8-DDB0-7081-DEE5-AA24759023EF}"/>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38789A1A-29F7-4F1A-65B1-0B42070D4B41}"/>
              </a:ext>
            </a:extLst>
          </p:cNvPr>
          <p:cNvSpPr>
            <a:spLocks noGrp="1"/>
          </p:cNvSpPr>
          <p:nvPr>
            <p:ph type="sldNum" sz="quarter" idx="12"/>
          </p:nvPr>
        </p:nvSpPr>
        <p:spPr/>
        <p:txBody>
          <a:bodyPr/>
          <a:lstStyle/>
          <a:p>
            <a:fld id="{6D22F896-40B5-4ADD-8801-0D06FADFA095}" type="slidenum">
              <a:rPr lang="en-US" smtClean="0"/>
              <a:t>27</a:t>
            </a:fld>
            <a:endParaRPr lang="en-US" dirty="0"/>
          </a:p>
        </p:txBody>
      </p:sp>
    </p:spTree>
    <p:extLst>
      <p:ext uri="{BB962C8B-B14F-4D97-AF65-F5344CB8AC3E}">
        <p14:creationId xmlns:p14="http://schemas.microsoft.com/office/powerpoint/2010/main" val="3846639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45D6FB7-3AE2-42C0-1B24-54A33250338B}"/>
              </a:ext>
            </a:extLst>
          </p:cNvPr>
          <p:cNvSpPr>
            <a:spLocks noGrp="1"/>
          </p:cNvSpPr>
          <p:nvPr>
            <p:ph type="title"/>
          </p:nvPr>
        </p:nvSpPr>
        <p:spPr>
          <a:xfrm>
            <a:off x="1141413" y="0"/>
            <a:ext cx="9905998" cy="2097088"/>
          </a:xfrm>
        </p:spPr>
        <p:txBody>
          <a:bodyPr/>
          <a:lstStyle/>
          <a:p>
            <a:pPr algn="ctr"/>
            <a:r>
              <a:rPr lang="el-GR" dirty="0"/>
              <a:t>Βασικά συστήματα εξυπηρέτησης </a:t>
            </a:r>
          </a:p>
        </p:txBody>
      </p:sp>
      <p:sp>
        <p:nvSpPr>
          <p:cNvPr id="3" name="Θέση περιεχομένου 2">
            <a:extLst>
              <a:ext uri="{FF2B5EF4-FFF2-40B4-BE49-F238E27FC236}">
                <a16:creationId xmlns:a16="http://schemas.microsoft.com/office/drawing/2014/main" id="{B71976BF-5CF7-089C-38C5-2299FA677E22}"/>
              </a:ext>
            </a:extLst>
          </p:cNvPr>
          <p:cNvSpPr>
            <a:spLocks noGrp="1"/>
          </p:cNvSpPr>
          <p:nvPr>
            <p:ph idx="1"/>
          </p:nvPr>
        </p:nvSpPr>
        <p:spPr>
          <a:xfrm>
            <a:off x="1141412" y="1751162"/>
            <a:ext cx="9905999" cy="4040039"/>
          </a:xfrm>
        </p:spPr>
        <p:txBody>
          <a:bodyPr/>
          <a:lstStyle/>
          <a:p>
            <a:r>
              <a:rPr lang="el-GR" b="1" dirty="0"/>
              <a:t>Σύστημα απωλειών (</a:t>
            </a:r>
            <a:r>
              <a:rPr lang="en-US" b="1" dirty="0"/>
              <a:t>loss</a:t>
            </a:r>
            <a:r>
              <a:rPr lang="el-GR" b="1" dirty="0"/>
              <a:t> </a:t>
            </a:r>
            <a:r>
              <a:rPr lang="en-US" b="1" dirty="0"/>
              <a:t>system</a:t>
            </a:r>
            <a:r>
              <a:rPr lang="el-GR" b="1" dirty="0"/>
              <a:t>): </a:t>
            </a:r>
            <a:r>
              <a:rPr lang="el-GR" dirty="0">
                <a:solidFill>
                  <a:schemeClr val="bg1"/>
                </a:solidFill>
              </a:rPr>
              <a:t>Η εισερχόμενη κλήση μπλοκάρεται και εγκαταλείπει το σύστημα λόγω συμφόρησης.</a:t>
            </a: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r>
              <a:rPr lang="el-GR" b="1" u="none" strike="noStrike" kern="100" dirty="0">
                <a:effectLst/>
                <a:uFill>
                  <a:solidFill>
                    <a:srgbClr val="000000"/>
                  </a:solidFill>
                </a:uFill>
                <a:ea typeface="Arial" panose="020B0604020202020204" pitchFamily="34" charset="0"/>
                <a:cs typeface="Arial" panose="020B0604020202020204" pitchFamily="34" charset="0"/>
              </a:rPr>
              <a:t>Σύστημα αναμονής (</a:t>
            </a:r>
            <a:r>
              <a:rPr lang="en-US" b="1" u="none" strike="noStrike" kern="100" dirty="0">
                <a:effectLst/>
                <a:uFill>
                  <a:solidFill>
                    <a:srgbClr val="000000"/>
                  </a:solidFill>
                </a:uFill>
                <a:ea typeface="Arial" panose="020B0604020202020204" pitchFamily="34" charset="0"/>
                <a:cs typeface="Arial" panose="020B0604020202020204" pitchFamily="34" charset="0"/>
              </a:rPr>
              <a:t>waiting</a:t>
            </a:r>
            <a:r>
              <a:rPr lang="el-GR" b="1" u="none" strike="noStrike" kern="100" dirty="0">
                <a:effectLst/>
                <a:uFill>
                  <a:solidFill>
                    <a:srgbClr val="000000"/>
                  </a:solidFill>
                </a:uFill>
                <a:ea typeface="Arial" panose="020B0604020202020204" pitchFamily="34" charset="0"/>
                <a:cs typeface="Arial" panose="020B0604020202020204" pitchFamily="34" charset="0"/>
              </a:rPr>
              <a:t> </a:t>
            </a:r>
            <a:r>
              <a:rPr lang="en-US" b="1" u="none" strike="noStrike" kern="100" dirty="0">
                <a:effectLst/>
                <a:uFill>
                  <a:solidFill>
                    <a:srgbClr val="000000"/>
                  </a:solidFill>
                </a:uFill>
                <a:ea typeface="Arial" panose="020B0604020202020204" pitchFamily="34" charset="0"/>
                <a:cs typeface="Arial" panose="020B0604020202020204" pitchFamily="34" charset="0"/>
              </a:rPr>
              <a:t>or</a:t>
            </a:r>
            <a:r>
              <a:rPr lang="el-GR" b="1" u="none" strike="noStrike" kern="100" dirty="0">
                <a:effectLst/>
                <a:uFill>
                  <a:solidFill>
                    <a:srgbClr val="000000"/>
                  </a:solidFill>
                </a:uFill>
                <a:ea typeface="Arial" panose="020B0604020202020204" pitchFamily="34" charset="0"/>
                <a:cs typeface="Arial" panose="020B0604020202020204" pitchFamily="34" charset="0"/>
              </a:rPr>
              <a:t> </a:t>
            </a:r>
            <a:r>
              <a:rPr lang="en-US" b="1" u="none" strike="noStrike" kern="100" dirty="0">
                <a:effectLst/>
                <a:uFill>
                  <a:solidFill>
                    <a:srgbClr val="000000"/>
                  </a:solidFill>
                </a:uFill>
                <a:ea typeface="Arial" panose="020B0604020202020204" pitchFamily="34" charset="0"/>
                <a:cs typeface="Arial" panose="020B0604020202020204" pitchFamily="34" charset="0"/>
              </a:rPr>
              <a:t>delay</a:t>
            </a:r>
            <a:r>
              <a:rPr lang="el-GR" b="1" u="none" strike="noStrike" kern="100" dirty="0">
                <a:effectLst/>
                <a:uFill>
                  <a:solidFill>
                    <a:srgbClr val="000000"/>
                  </a:solidFill>
                </a:uFill>
                <a:ea typeface="Arial" panose="020B0604020202020204" pitchFamily="34" charset="0"/>
                <a:cs typeface="Arial" panose="020B0604020202020204" pitchFamily="34" charset="0"/>
              </a:rPr>
              <a:t> </a:t>
            </a:r>
            <a:r>
              <a:rPr lang="en-US" b="1" u="none" strike="noStrike" kern="100" dirty="0">
                <a:effectLst/>
                <a:uFill>
                  <a:solidFill>
                    <a:srgbClr val="000000"/>
                  </a:solidFill>
                </a:uFill>
                <a:ea typeface="Arial" panose="020B0604020202020204" pitchFamily="34" charset="0"/>
                <a:cs typeface="Arial" panose="020B0604020202020204" pitchFamily="34" charset="0"/>
              </a:rPr>
              <a:t>system</a:t>
            </a:r>
            <a:r>
              <a:rPr lang="el-GR" b="1" u="none" strike="noStrike" kern="100" dirty="0">
                <a:effectLst/>
                <a:uFill>
                  <a:solidFill>
                    <a:srgbClr val="000000"/>
                  </a:solidFill>
                </a:uFill>
                <a:ea typeface="Arial" panose="020B0604020202020204" pitchFamily="34" charset="0"/>
                <a:cs typeface="Arial" panose="020B0604020202020204" pitchFamily="34" charset="0"/>
              </a:rPr>
              <a:t>): </a:t>
            </a:r>
            <a:r>
              <a:rPr lang="el-GR" u="none" strike="noStrike" kern="100" dirty="0">
                <a:solidFill>
                  <a:schemeClr val="bg1"/>
                </a:solidFill>
                <a:effectLst/>
                <a:uFill>
                  <a:solidFill>
                    <a:srgbClr val="000000"/>
                  </a:solidFill>
                </a:uFill>
                <a:ea typeface="Arial" panose="020B0604020202020204" pitchFamily="34" charset="0"/>
                <a:cs typeface="Arial" panose="020B0604020202020204" pitchFamily="34" charset="0"/>
              </a:rPr>
              <a:t>H εισερχόμενη κλήση περιμένει, λόγω συμφόρησης, για να συνδεθεί στο σύστημα.</a:t>
            </a:r>
          </a:p>
          <a:p>
            <a:pPr marL="0" indent="0">
              <a:buNone/>
            </a:pPr>
            <a:endParaRPr lang="el-GR" dirty="0">
              <a:solidFill>
                <a:schemeClr val="bg1"/>
              </a:solidFill>
            </a:endParaRPr>
          </a:p>
        </p:txBody>
      </p:sp>
      <p:sp>
        <p:nvSpPr>
          <p:cNvPr id="4" name="Θέση υποσέλιδου 3">
            <a:extLst>
              <a:ext uri="{FF2B5EF4-FFF2-40B4-BE49-F238E27FC236}">
                <a16:creationId xmlns:a16="http://schemas.microsoft.com/office/drawing/2014/main" id="{BC27CE69-F4F4-86F8-82BD-5B3E6BC5B197}"/>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EFBD765A-A7E9-4E1D-6B6F-2F1F1BB7D44E}"/>
              </a:ext>
            </a:extLst>
          </p:cNvPr>
          <p:cNvSpPr>
            <a:spLocks noGrp="1"/>
          </p:cNvSpPr>
          <p:nvPr>
            <p:ph type="sldNum" sz="quarter" idx="12"/>
          </p:nvPr>
        </p:nvSpPr>
        <p:spPr/>
        <p:txBody>
          <a:bodyPr/>
          <a:lstStyle/>
          <a:p>
            <a:fld id="{6D22F896-40B5-4ADD-8801-0D06FADFA095}" type="slidenum">
              <a:rPr lang="en-US" smtClean="0"/>
              <a:t>3</a:t>
            </a:fld>
            <a:endParaRPr lang="en-US" dirty="0"/>
          </a:p>
        </p:txBody>
      </p:sp>
      <p:sp>
        <p:nvSpPr>
          <p:cNvPr id="6" name="Rectangle 8">
            <a:extLst>
              <a:ext uri="{FF2B5EF4-FFF2-40B4-BE49-F238E27FC236}">
                <a16:creationId xmlns:a16="http://schemas.microsoft.com/office/drawing/2014/main" id="{AEE438D0-03A7-1022-4AE7-23EF7E8A801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l-GR"/>
          </a:p>
        </p:txBody>
      </p:sp>
      <p:grpSp>
        <p:nvGrpSpPr>
          <p:cNvPr id="7" name="Group 22183" descr="Σύστημα Απωλειών ">
            <a:extLst>
              <a:ext uri="{FF2B5EF4-FFF2-40B4-BE49-F238E27FC236}">
                <a16:creationId xmlns:a16="http://schemas.microsoft.com/office/drawing/2014/main" id="{4B933A39-918D-2709-F6A1-7288523320F1}"/>
              </a:ext>
            </a:extLst>
          </p:cNvPr>
          <p:cNvGrpSpPr/>
          <p:nvPr/>
        </p:nvGrpSpPr>
        <p:grpSpPr>
          <a:xfrm>
            <a:off x="4787661" y="2805113"/>
            <a:ext cx="1654810" cy="707390"/>
            <a:chOff x="0" y="0"/>
            <a:chExt cx="1654883" cy="707596"/>
          </a:xfrm>
        </p:grpSpPr>
        <p:sp>
          <p:nvSpPr>
            <p:cNvPr id="8" name="Shape 1861">
              <a:extLst>
                <a:ext uri="{FF2B5EF4-FFF2-40B4-BE49-F238E27FC236}">
                  <a16:creationId xmlns:a16="http://schemas.microsoft.com/office/drawing/2014/main" id="{6D6E46CA-F2C4-0B8B-9EB7-EFCF70CD9F00}"/>
                </a:ext>
              </a:extLst>
            </p:cNvPr>
            <p:cNvSpPr/>
            <p:nvPr/>
          </p:nvSpPr>
          <p:spPr>
            <a:xfrm>
              <a:off x="967886" y="0"/>
              <a:ext cx="686997" cy="707596"/>
            </a:xfrm>
            <a:custGeom>
              <a:avLst/>
              <a:gdLst/>
              <a:ahLst/>
              <a:cxnLst/>
              <a:rect l="0" t="0" r="0" b="0"/>
              <a:pathLst>
                <a:path w="686997" h="707596">
                  <a:moveTo>
                    <a:pt x="686997" y="354314"/>
                  </a:moveTo>
                  <a:lnTo>
                    <a:pt x="684369" y="402536"/>
                  </a:lnTo>
                  <a:lnTo>
                    <a:pt x="674784" y="447336"/>
                  </a:lnTo>
                  <a:lnTo>
                    <a:pt x="659325" y="491453"/>
                  </a:lnTo>
                  <a:lnTo>
                    <a:pt x="639538" y="532833"/>
                  </a:lnTo>
                  <a:lnTo>
                    <a:pt x="614494" y="570457"/>
                  </a:lnTo>
                  <a:lnTo>
                    <a:pt x="585741" y="604313"/>
                  </a:lnTo>
                  <a:lnTo>
                    <a:pt x="553138" y="633729"/>
                  </a:lnTo>
                  <a:lnTo>
                    <a:pt x="515990" y="659375"/>
                  </a:lnTo>
                  <a:lnTo>
                    <a:pt x="476940" y="680581"/>
                  </a:lnTo>
                  <a:lnTo>
                    <a:pt x="434103" y="695631"/>
                  </a:lnTo>
                  <a:lnTo>
                    <a:pt x="389736" y="705209"/>
                  </a:lnTo>
                  <a:lnTo>
                    <a:pt x="343869" y="707596"/>
                  </a:lnTo>
                  <a:lnTo>
                    <a:pt x="296472" y="705209"/>
                  </a:lnTo>
                  <a:lnTo>
                    <a:pt x="252878" y="695631"/>
                  </a:lnTo>
                  <a:lnTo>
                    <a:pt x="209284" y="680581"/>
                  </a:lnTo>
                  <a:lnTo>
                    <a:pt x="170234" y="659375"/>
                  </a:lnTo>
                  <a:lnTo>
                    <a:pt x="133844" y="633729"/>
                  </a:lnTo>
                  <a:lnTo>
                    <a:pt x="100468" y="604313"/>
                  </a:lnTo>
                  <a:lnTo>
                    <a:pt x="71668" y="570458"/>
                  </a:lnTo>
                  <a:lnTo>
                    <a:pt x="47397" y="532833"/>
                  </a:lnTo>
                  <a:lnTo>
                    <a:pt x="26930" y="491453"/>
                  </a:lnTo>
                  <a:lnTo>
                    <a:pt x="12135" y="447336"/>
                  </a:lnTo>
                  <a:lnTo>
                    <a:pt x="3803" y="402536"/>
                  </a:lnTo>
                  <a:lnTo>
                    <a:pt x="0" y="354314"/>
                  </a:lnTo>
                  <a:lnTo>
                    <a:pt x="3803" y="306777"/>
                  </a:lnTo>
                  <a:lnTo>
                    <a:pt x="12135" y="259924"/>
                  </a:lnTo>
                  <a:lnTo>
                    <a:pt x="26930" y="216827"/>
                  </a:lnTo>
                  <a:lnTo>
                    <a:pt x="47397" y="176131"/>
                  </a:lnTo>
                  <a:lnTo>
                    <a:pt x="71668" y="138171"/>
                  </a:lnTo>
                  <a:lnTo>
                    <a:pt x="100468" y="103967"/>
                  </a:lnTo>
                  <a:lnTo>
                    <a:pt x="133844" y="74551"/>
                  </a:lnTo>
                  <a:lnTo>
                    <a:pt x="170234" y="48905"/>
                  </a:lnTo>
                  <a:lnTo>
                    <a:pt x="209284" y="28732"/>
                  </a:lnTo>
                  <a:lnTo>
                    <a:pt x="252878" y="13333"/>
                  </a:lnTo>
                  <a:lnTo>
                    <a:pt x="296472" y="3085"/>
                  </a:lnTo>
                  <a:lnTo>
                    <a:pt x="343869" y="0"/>
                  </a:lnTo>
                  <a:lnTo>
                    <a:pt x="389736" y="3085"/>
                  </a:lnTo>
                  <a:lnTo>
                    <a:pt x="434103" y="13333"/>
                  </a:lnTo>
                  <a:lnTo>
                    <a:pt x="476940" y="28732"/>
                  </a:lnTo>
                  <a:lnTo>
                    <a:pt x="515990" y="48905"/>
                  </a:lnTo>
                  <a:lnTo>
                    <a:pt x="553138" y="74551"/>
                  </a:lnTo>
                  <a:lnTo>
                    <a:pt x="585741" y="103967"/>
                  </a:lnTo>
                  <a:lnTo>
                    <a:pt x="614494" y="138171"/>
                  </a:lnTo>
                  <a:lnTo>
                    <a:pt x="639538" y="175447"/>
                  </a:lnTo>
                  <a:lnTo>
                    <a:pt x="659325" y="216827"/>
                  </a:lnTo>
                  <a:lnTo>
                    <a:pt x="674784" y="259924"/>
                  </a:lnTo>
                  <a:lnTo>
                    <a:pt x="684369" y="305744"/>
                  </a:lnTo>
                  <a:lnTo>
                    <a:pt x="686997" y="354314"/>
                  </a:lnTo>
                  <a:close/>
                </a:path>
              </a:pathLst>
            </a:custGeom>
            <a:ln w="14380"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9" name="Shape 1862">
              <a:extLst>
                <a:ext uri="{FF2B5EF4-FFF2-40B4-BE49-F238E27FC236}">
                  <a16:creationId xmlns:a16="http://schemas.microsoft.com/office/drawing/2014/main" id="{7B534A18-3A01-12B7-84A5-9A30BB95C04A}"/>
                </a:ext>
              </a:extLst>
            </p:cNvPr>
            <p:cNvSpPr/>
            <p:nvPr/>
          </p:nvSpPr>
          <p:spPr>
            <a:xfrm>
              <a:off x="1238588" y="271205"/>
              <a:ext cx="90234" cy="115946"/>
            </a:xfrm>
            <a:custGeom>
              <a:avLst/>
              <a:gdLst/>
              <a:ahLst/>
              <a:cxnLst/>
              <a:rect l="0" t="0" r="0" b="0"/>
              <a:pathLst>
                <a:path w="90234" h="115946">
                  <a:moveTo>
                    <a:pt x="43595" y="0"/>
                  </a:moveTo>
                  <a:lnTo>
                    <a:pt x="44352" y="684"/>
                  </a:lnTo>
                  <a:lnTo>
                    <a:pt x="54586" y="684"/>
                  </a:lnTo>
                  <a:lnTo>
                    <a:pt x="56487" y="1717"/>
                  </a:lnTo>
                  <a:lnTo>
                    <a:pt x="58389" y="2401"/>
                  </a:lnTo>
                  <a:lnTo>
                    <a:pt x="62176" y="2401"/>
                  </a:lnTo>
                  <a:lnTo>
                    <a:pt x="64062" y="3421"/>
                  </a:lnTo>
                  <a:lnTo>
                    <a:pt x="64820" y="4105"/>
                  </a:lnTo>
                  <a:lnTo>
                    <a:pt x="66721" y="4789"/>
                  </a:lnTo>
                  <a:lnTo>
                    <a:pt x="68623" y="4789"/>
                  </a:lnTo>
                  <a:lnTo>
                    <a:pt x="69751" y="5822"/>
                  </a:lnTo>
                  <a:lnTo>
                    <a:pt x="71652" y="6506"/>
                  </a:lnTo>
                  <a:lnTo>
                    <a:pt x="73167" y="7525"/>
                  </a:lnTo>
                  <a:lnTo>
                    <a:pt x="73167" y="8209"/>
                  </a:lnTo>
                  <a:lnTo>
                    <a:pt x="75069" y="9242"/>
                  </a:lnTo>
                  <a:lnTo>
                    <a:pt x="76197" y="10945"/>
                  </a:lnTo>
                  <a:lnTo>
                    <a:pt x="76955" y="11630"/>
                  </a:lnTo>
                  <a:lnTo>
                    <a:pt x="78099" y="12663"/>
                  </a:lnTo>
                  <a:lnTo>
                    <a:pt x="78856" y="13347"/>
                  </a:lnTo>
                  <a:lnTo>
                    <a:pt x="79985" y="14366"/>
                  </a:lnTo>
                  <a:lnTo>
                    <a:pt x="80742" y="15050"/>
                  </a:lnTo>
                  <a:lnTo>
                    <a:pt x="81886" y="16069"/>
                  </a:lnTo>
                  <a:lnTo>
                    <a:pt x="81886" y="19490"/>
                  </a:lnTo>
                  <a:lnTo>
                    <a:pt x="82644" y="20174"/>
                  </a:lnTo>
                  <a:lnTo>
                    <a:pt x="83401" y="21891"/>
                  </a:lnTo>
                  <a:lnTo>
                    <a:pt x="83401" y="22910"/>
                  </a:lnTo>
                  <a:lnTo>
                    <a:pt x="84545" y="24627"/>
                  </a:lnTo>
                  <a:lnTo>
                    <a:pt x="85303" y="25995"/>
                  </a:lnTo>
                  <a:lnTo>
                    <a:pt x="85303" y="27699"/>
                  </a:lnTo>
                  <a:lnTo>
                    <a:pt x="86431" y="29416"/>
                  </a:lnTo>
                  <a:lnTo>
                    <a:pt x="86431" y="31119"/>
                  </a:lnTo>
                  <a:lnTo>
                    <a:pt x="68623" y="33855"/>
                  </a:lnTo>
                  <a:lnTo>
                    <a:pt x="67865" y="32836"/>
                  </a:lnTo>
                  <a:lnTo>
                    <a:pt x="67865" y="32152"/>
                  </a:lnTo>
                  <a:lnTo>
                    <a:pt x="66721" y="30435"/>
                  </a:lnTo>
                  <a:lnTo>
                    <a:pt x="66721" y="28732"/>
                  </a:lnTo>
                  <a:lnTo>
                    <a:pt x="65963" y="27699"/>
                  </a:lnTo>
                  <a:lnTo>
                    <a:pt x="64820" y="25995"/>
                  </a:lnTo>
                  <a:lnTo>
                    <a:pt x="64820" y="24627"/>
                  </a:lnTo>
                  <a:lnTo>
                    <a:pt x="64062" y="22910"/>
                  </a:lnTo>
                  <a:lnTo>
                    <a:pt x="62934" y="22910"/>
                  </a:lnTo>
                  <a:lnTo>
                    <a:pt x="62176" y="21207"/>
                  </a:lnTo>
                  <a:lnTo>
                    <a:pt x="61419" y="20174"/>
                  </a:lnTo>
                  <a:lnTo>
                    <a:pt x="60275" y="19490"/>
                  </a:lnTo>
                  <a:lnTo>
                    <a:pt x="59517" y="19490"/>
                  </a:lnTo>
                  <a:lnTo>
                    <a:pt x="57631" y="18470"/>
                  </a:lnTo>
                  <a:lnTo>
                    <a:pt x="56487" y="17786"/>
                  </a:lnTo>
                  <a:lnTo>
                    <a:pt x="55730" y="17786"/>
                  </a:lnTo>
                  <a:lnTo>
                    <a:pt x="53828" y="16753"/>
                  </a:lnTo>
                  <a:lnTo>
                    <a:pt x="53071" y="16069"/>
                  </a:lnTo>
                  <a:lnTo>
                    <a:pt x="46253" y="16069"/>
                  </a:lnTo>
                  <a:lnTo>
                    <a:pt x="44352" y="15050"/>
                  </a:lnTo>
                  <a:lnTo>
                    <a:pt x="42837" y="16069"/>
                  </a:lnTo>
                  <a:lnTo>
                    <a:pt x="35262" y="16069"/>
                  </a:lnTo>
                  <a:lnTo>
                    <a:pt x="33360" y="16753"/>
                  </a:lnTo>
                  <a:lnTo>
                    <a:pt x="32603" y="16753"/>
                  </a:lnTo>
                  <a:lnTo>
                    <a:pt x="30702" y="17786"/>
                  </a:lnTo>
                  <a:lnTo>
                    <a:pt x="28816" y="17786"/>
                  </a:lnTo>
                  <a:lnTo>
                    <a:pt x="28816" y="18470"/>
                  </a:lnTo>
                  <a:lnTo>
                    <a:pt x="26914" y="19490"/>
                  </a:lnTo>
                  <a:lnTo>
                    <a:pt x="25770" y="19490"/>
                  </a:lnTo>
                  <a:lnTo>
                    <a:pt x="25013" y="21207"/>
                  </a:lnTo>
                  <a:lnTo>
                    <a:pt x="24255" y="21207"/>
                  </a:lnTo>
                  <a:lnTo>
                    <a:pt x="24255" y="22910"/>
                  </a:lnTo>
                  <a:lnTo>
                    <a:pt x="23126" y="22910"/>
                  </a:lnTo>
                  <a:lnTo>
                    <a:pt x="23126" y="23594"/>
                  </a:lnTo>
                  <a:lnTo>
                    <a:pt x="22369" y="24627"/>
                  </a:lnTo>
                  <a:lnTo>
                    <a:pt x="22369" y="25311"/>
                  </a:lnTo>
                  <a:lnTo>
                    <a:pt x="21225" y="25995"/>
                  </a:lnTo>
                  <a:lnTo>
                    <a:pt x="21225" y="28732"/>
                  </a:lnTo>
                  <a:lnTo>
                    <a:pt x="21225" y="32152"/>
                  </a:lnTo>
                  <a:lnTo>
                    <a:pt x="21225" y="32836"/>
                  </a:lnTo>
                  <a:lnTo>
                    <a:pt x="22369" y="33855"/>
                  </a:lnTo>
                  <a:lnTo>
                    <a:pt x="22369" y="35572"/>
                  </a:lnTo>
                  <a:lnTo>
                    <a:pt x="23126" y="36257"/>
                  </a:lnTo>
                  <a:lnTo>
                    <a:pt x="24255" y="36257"/>
                  </a:lnTo>
                  <a:lnTo>
                    <a:pt x="24255" y="37960"/>
                  </a:lnTo>
                  <a:lnTo>
                    <a:pt x="25770" y="37960"/>
                  </a:lnTo>
                  <a:lnTo>
                    <a:pt x="25770" y="38993"/>
                  </a:lnTo>
                  <a:lnTo>
                    <a:pt x="26914" y="39677"/>
                  </a:lnTo>
                  <a:lnTo>
                    <a:pt x="28816" y="39677"/>
                  </a:lnTo>
                  <a:lnTo>
                    <a:pt x="28816" y="41380"/>
                  </a:lnTo>
                  <a:lnTo>
                    <a:pt x="30702" y="41380"/>
                  </a:lnTo>
                  <a:lnTo>
                    <a:pt x="31459" y="41380"/>
                  </a:lnTo>
                  <a:lnTo>
                    <a:pt x="32603" y="42413"/>
                  </a:lnTo>
                  <a:lnTo>
                    <a:pt x="34118" y="43097"/>
                  </a:lnTo>
                  <a:lnTo>
                    <a:pt x="37148" y="43097"/>
                  </a:lnTo>
                  <a:lnTo>
                    <a:pt x="39050" y="44116"/>
                  </a:lnTo>
                  <a:lnTo>
                    <a:pt x="40935" y="44801"/>
                  </a:lnTo>
                  <a:lnTo>
                    <a:pt x="41693" y="45485"/>
                  </a:lnTo>
                  <a:lnTo>
                    <a:pt x="46253" y="45485"/>
                  </a:lnTo>
                  <a:lnTo>
                    <a:pt x="49283" y="47202"/>
                  </a:lnTo>
                  <a:lnTo>
                    <a:pt x="53071" y="48221"/>
                  </a:lnTo>
                  <a:lnTo>
                    <a:pt x="55730" y="48905"/>
                  </a:lnTo>
                  <a:lnTo>
                    <a:pt x="58389" y="49938"/>
                  </a:lnTo>
                  <a:lnTo>
                    <a:pt x="60275" y="50622"/>
                  </a:lnTo>
                  <a:lnTo>
                    <a:pt x="62176" y="51642"/>
                  </a:lnTo>
                  <a:lnTo>
                    <a:pt x="64820" y="52326"/>
                  </a:lnTo>
                  <a:lnTo>
                    <a:pt x="66721" y="52326"/>
                  </a:lnTo>
                  <a:lnTo>
                    <a:pt x="68623" y="53359"/>
                  </a:lnTo>
                  <a:lnTo>
                    <a:pt x="70508" y="54043"/>
                  </a:lnTo>
                  <a:lnTo>
                    <a:pt x="72410" y="54043"/>
                  </a:lnTo>
                  <a:lnTo>
                    <a:pt x="73167" y="55062"/>
                  </a:lnTo>
                  <a:lnTo>
                    <a:pt x="75069" y="55746"/>
                  </a:lnTo>
                  <a:lnTo>
                    <a:pt x="76197" y="56779"/>
                  </a:lnTo>
                  <a:lnTo>
                    <a:pt x="76955" y="56779"/>
                  </a:lnTo>
                  <a:lnTo>
                    <a:pt x="78099" y="57463"/>
                  </a:lnTo>
                  <a:lnTo>
                    <a:pt x="79985" y="58482"/>
                  </a:lnTo>
                  <a:lnTo>
                    <a:pt x="80742" y="59166"/>
                  </a:lnTo>
                  <a:lnTo>
                    <a:pt x="81886" y="60200"/>
                  </a:lnTo>
                  <a:lnTo>
                    <a:pt x="82644" y="60884"/>
                  </a:lnTo>
                  <a:lnTo>
                    <a:pt x="83401" y="61903"/>
                  </a:lnTo>
                  <a:lnTo>
                    <a:pt x="84545" y="63620"/>
                  </a:lnTo>
                  <a:lnTo>
                    <a:pt x="85303" y="64304"/>
                  </a:lnTo>
                  <a:lnTo>
                    <a:pt x="86431" y="64988"/>
                  </a:lnTo>
                  <a:lnTo>
                    <a:pt x="86431" y="66007"/>
                  </a:lnTo>
                  <a:lnTo>
                    <a:pt x="87189" y="66691"/>
                  </a:lnTo>
                  <a:lnTo>
                    <a:pt x="88333" y="67725"/>
                  </a:lnTo>
                  <a:lnTo>
                    <a:pt x="88333" y="69428"/>
                  </a:lnTo>
                  <a:lnTo>
                    <a:pt x="89090" y="71131"/>
                  </a:lnTo>
                  <a:lnTo>
                    <a:pt x="89090" y="72848"/>
                  </a:lnTo>
                  <a:lnTo>
                    <a:pt x="90234" y="74551"/>
                  </a:lnTo>
                  <a:lnTo>
                    <a:pt x="90234" y="85497"/>
                  </a:lnTo>
                  <a:lnTo>
                    <a:pt x="89090" y="87214"/>
                  </a:lnTo>
                  <a:lnTo>
                    <a:pt x="89090" y="89601"/>
                  </a:lnTo>
                  <a:lnTo>
                    <a:pt x="88333" y="91318"/>
                  </a:lnTo>
                  <a:lnTo>
                    <a:pt x="88333" y="93022"/>
                  </a:lnTo>
                  <a:lnTo>
                    <a:pt x="87189" y="94739"/>
                  </a:lnTo>
                  <a:lnTo>
                    <a:pt x="86431" y="95758"/>
                  </a:lnTo>
                  <a:lnTo>
                    <a:pt x="85303" y="97475"/>
                  </a:lnTo>
                  <a:lnTo>
                    <a:pt x="85303" y="99179"/>
                  </a:lnTo>
                  <a:lnTo>
                    <a:pt x="83401" y="100896"/>
                  </a:lnTo>
                  <a:lnTo>
                    <a:pt x="82644" y="101580"/>
                  </a:lnTo>
                  <a:lnTo>
                    <a:pt x="81886" y="102599"/>
                  </a:lnTo>
                  <a:lnTo>
                    <a:pt x="80742" y="103967"/>
                  </a:lnTo>
                  <a:lnTo>
                    <a:pt x="79985" y="105000"/>
                  </a:lnTo>
                  <a:lnTo>
                    <a:pt x="78099" y="105684"/>
                  </a:lnTo>
                  <a:lnTo>
                    <a:pt x="76955" y="106703"/>
                  </a:lnTo>
                  <a:lnTo>
                    <a:pt x="75069" y="108421"/>
                  </a:lnTo>
                  <a:lnTo>
                    <a:pt x="73167" y="108421"/>
                  </a:lnTo>
                  <a:lnTo>
                    <a:pt x="73167" y="110124"/>
                  </a:lnTo>
                  <a:lnTo>
                    <a:pt x="71652" y="110124"/>
                  </a:lnTo>
                  <a:lnTo>
                    <a:pt x="68623" y="110808"/>
                  </a:lnTo>
                  <a:lnTo>
                    <a:pt x="66721" y="111841"/>
                  </a:lnTo>
                  <a:lnTo>
                    <a:pt x="64820" y="112525"/>
                  </a:lnTo>
                  <a:lnTo>
                    <a:pt x="64062" y="113544"/>
                  </a:lnTo>
                  <a:lnTo>
                    <a:pt x="62176" y="114228"/>
                  </a:lnTo>
                  <a:lnTo>
                    <a:pt x="60275" y="115262"/>
                  </a:lnTo>
                  <a:lnTo>
                    <a:pt x="56487" y="115262"/>
                  </a:lnTo>
                  <a:lnTo>
                    <a:pt x="53828" y="115946"/>
                  </a:lnTo>
                  <a:lnTo>
                    <a:pt x="39050" y="115946"/>
                  </a:lnTo>
                  <a:lnTo>
                    <a:pt x="37148" y="115262"/>
                  </a:lnTo>
                  <a:lnTo>
                    <a:pt x="30702" y="115262"/>
                  </a:lnTo>
                  <a:lnTo>
                    <a:pt x="27672" y="113544"/>
                  </a:lnTo>
                  <a:lnTo>
                    <a:pt x="24255" y="112525"/>
                  </a:lnTo>
                  <a:lnTo>
                    <a:pt x="22369" y="111841"/>
                  </a:lnTo>
                  <a:lnTo>
                    <a:pt x="20468" y="110124"/>
                  </a:lnTo>
                  <a:lnTo>
                    <a:pt x="17438" y="109105"/>
                  </a:lnTo>
                  <a:lnTo>
                    <a:pt x="15536" y="108421"/>
                  </a:lnTo>
                  <a:lnTo>
                    <a:pt x="14021" y="106703"/>
                  </a:lnTo>
                  <a:lnTo>
                    <a:pt x="12135" y="105684"/>
                  </a:lnTo>
                  <a:lnTo>
                    <a:pt x="10234" y="103967"/>
                  </a:lnTo>
                  <a:lnTo>
                    <a:pt x="8332" y="102599"/>
                  </a:lnTo>
                  <a:lnTo>
                    <a:pt x="7204" y="99863"/>
                  </a:lnTo>
                  <a:lnTo>
                    <a:pt x="5302" y="98159"/>
                  </a:lnTo>
                  <a:lnTo>
                    <a:pt x="4545" y="95758"/>
                  </a:lnTo>
                  <a:lnTo>
                    <a:pt x="3787" y="93022"/>
                  </a:lnTo>
                  <a:lnTo>
                    <a:pt x="2644" y="90634"/>
                  </a:lnTo>
                  <a:lnTo>
                    <a:pt x="1886" y="87898"/>
                  </a:lnTo>
                  <a:lnTo>
                    <a:pt x="758" y="85497"/>
                  </a:lnTo>
                  <a:lnTo>
                    <a:pt x="0" y="83794"/>
                  </a:lnTo>
                  <a:lnTo>
                    <a:pt x="0" y="80373"/>
                  </a:lnTo>
                  <a:lnTo>
                    <a:pt x="18582" y="76953"/>
                  </a:lnTo>
                  <a:lnTo>
                    <a:pt x="18582" y="79689"/>
                  </a:lnTo>
                  <a:lnTo>
                    <a:pt x="19339" y="81392"/>
                  </a:lnTo>
                  <a:lnTo>
                    <a:pt x="19339" y="83109"/>
                  </a:lnTo>
                  <a:lnTo>
                    <a:pt x="20468" y="84478"/>
                  </a:lnTo>
                  <a:lnTo>
                    <a:pt x="20468" y="85497"/>
                  </a:lnTo>
                  <a:lnTo>
                    <a:pt x="21225" y="87214"/>
                  </a:lnTo>
                  <a:lnTo>
                    <a:pt x="22369" y="87898"/>
                  </a:lnTo>
                  <a:lnTo>
                    <a:pt x="23126" y="89601"/>
                  </a:lnTo>
                  <a:lnTo>
                    <a:pt x="24255" y="91318"/>
                  </a:lnTo>
                  <a:lnTo>
                    <a:pt x="24255" y="92338"/>
                  </a:lnTo>
                  <a:lnTo>
                    <a:pt x="25770" y="93022"/>
                  </a:lnTo>
                  <a:lnTo>
                    <a:pt x="26914" y="94055"/>
                  </a:lnTo>
                  <a:lnTo>
                    <a:pt x="28816" y="94739"/>
                  </a:lnTo>
                  <a:lnTo>
                    <a:pt x="28816" y="95758"/>
                  </a:lnTo>
                  <a:lnTo>
                    <a:pt x="30702" y="97475"/>
                  </a:lnTo>
                  <a:lnTo>
                    <a:pt x="32603" y="98159"/>
                  </a:lnTo>
                  <a:lnTo>
                    <a:pt x="33360" y="99179"/>
                  </a:lnTo>
                  <a:lnTo>
                    <a:pt x="35262" y="99179"/>
                  </a:lnTo>
                  <a:lnTo>
                    <a:pt x="37148" y="99863"/>
                  </a:lnTo>
                  <a:lnTo>
                    <a:pt x="39050" y="99863"/>
                  </a:lnTo>
                  <a:lnTo>
                    <a:pt x="40935" y="100896"/>
                  </a:lnTo>
                  <a:lnTo>
                    <a:pt x="51942" y="100896"/>
                  </a:lnTo>
                  <a:lnTo>
                    <a:pt x="53828" y="99863"/>
                  </a:lnTo>
                  <a:lnTo>
                    <a:pt x="56487" y="99863"/>
                  </a:lnTo>
                  <a:lnTo>
                    <a:pt x="57631" y="99179"/>
                  </a:lnTo>
                  <a:lnTo>
                    <a:pt x="58389" y="99179"/>
                  </a:lnTo>
                  <a:lnTo>
                    <a:pt x="60275" y="98159"/>
                  </a:lnTo>
                  <a:lnTo>
                    <a:pt x="61419" y="97475"/>
                  </a:lnTo>
                  <a:lnTo>
                    <a:pt x="62934" y="97475"/>
                  </a:lnTo>
                  <a:lnTo>
                    <a:pt x="64820" y="95758"/>
                  </a:lnTo>
                  <a:lnTo>
                    <a:pt x="64820" y="94739"/>
                  </a:lnTo>
                  <a:lnTo>
                    <a:pt x="65963" y="94739"/>
                  </a:lnTo>
                  <a:lnTo>
                    <a:pt x="66721" y="93022"/>
                  </a:lnTo>
                  <a:lnTo>
                    <a:pt x="67865" y="92338"/>
                  </a:lnTo>
                  <a:lnTo>
                    <a:pt x="68623" y="91318"/>
                  </a:lnTo>
                  <a:lnTo>
                    <a:pt x="68623" y="90634"/>
                  </a:lnTo>
                  <a:lnTo>
                    <a:pt x="69751" y="89601"/>
                  </a:lnTo>
                  <a:lnTo>
                    <a:pt x="70508" y="87898"/>
                  </a:lnTo>
                  <a:lnTo>
                    <a:pt x="70508" y="87214"/>
                  </a:lnTo>
                  <a:lnTo>
                    <a:pt x="71652" y="86181"/>
                  </a:lnTo>
                  <a:lnTo>
                    <a:pt x="71652" y="80373"/>
                  </a:lnTo>
                  <a:lnTo>
                    <a:pt x="70508" y="78656"/>
                  </a:lnTo>
                  <a:lnTo>
                    <a:pt x="70508" y="77972"/>
                  </a:lnTo>
                  <a:lnTo>
                    <a:pt x="69751" y="76953"/>
                  </a:lnTo>
                  <a:lnTo>
                    <a:pt x="68623" y="76269"/>
                  </a:lnTo>
                  <a:lnTo>
                    <a:pt x="68623" y="74551"/>
                  </a:lnTo>
                  <a:lnTo>
                    <a:pt x="67865" y="74551"/>
                  </a:lnTo>
                  <a:lnTo>
                    <a:pt x="66721" y="73532"/>
                  </a:lnTo>
                  <a:lnTo>
                    <a:pt x="65963" y="72848"/>
                  </a:lnTo>
                  <a:lnTo>
                    <a:pt x="64820" y="72848"/>
                  </a:lnTo>
                  <a:lnTo>
                    <a:pt x="64820" y="71815"/>
                  </a:lnTo>
                  <a:lnTo>
                    <a:pt x="62934" y="71131"/>
                  </a:lnTo>
                  <a:lnTo>
                    <a:pt x="60275" y="71131"/>
                  </a:lnTo>
                  <a:lnTo>
                    <a:pt x="58389" y="70112"/>
                  </a:lnTo>
                  <a:lnTo>
                    <a:pt x="57631" y="69428"/>
                  </a:lnTo>
                  <a:lnTo>
                    <a:pt x="55730" y="69428"/>
                  </a:lnTo>
                  <a:lnTo>
                    <a:pt x="53828" y="68409"/>
                  </a:lnTo>
                  <a:lnTo>
                    <a:pt x="51942" y="67725"/>
                  </a:lnTo>
                  <a:lnTo>
                    <a:pt x="49283" y="67725"/>
                  </a:lnTo>
                  <a:lnTo>
                    <a:pt x="47382" y="66007"/>
                  </a:lnTo>
                  <a:lnTo>
                    <a:pt x="43595" y="66007"/>
                  </a:lnTo>
                  <a:lnTo>
                    <a:pt x="40935" y="64988"/>
                  </a:lnTo>
                  <a:lnTo>
                    <a:pt x="37148" y="64304"/>
                  </a:lnTo>
                  <a:lnTo>
                    <a:pt x="34118" y="63620"/>
                  </a:lnTo>
                  <a:lnTo>
                    <a:pt x="32603" y="62587"/>
                  </a:lnTo>
                  <a:lnTo>
                    <a:pt x="29573" y="61903"/>
                  </a:lnTo>
                  <a:lnTo>
                    <a:pt x="27672" y="60884"/>
                  </a:lnTo>
                  <a:lnTo>
                    <a:pt x="25013" y="60200"/>
                  </a:lnTo>
                  <a:lnTo>
                    <a:pt x="24255" y="59166"/>
                  </a:lnTo>
                  <a:lnTo>
                    <a:pt x="22369" y="58482"/>
                  </a:lnTo>
                  <a:lnTo>
                    <a:pt x="20468" y="58482"/>
                  </a:lnTo>
                  <a:lnTo>
                    <a:pt x="19339" y="56779"/>
                  </a:lnTo>
                  <a:lnTo>
                    <a:pt x="17438" y="56779"/>
                  </a:lnTo>
                  <a:lnTo>
                    <a:pt x="15536" y="55746"/>
                  </a:lnTo>
                  <a:lnTo>
                    <a:pt x="14021" y="54043"/>
                  </a:lnTo>
                  <a:lnTo>
                    <a:pt x="12893" y="54043"/>
                  </a:lnTo>
                  <a:lnTo>
                    <a:pt x="12135" y="52326"/>
                  </a:lnTo>
                  <a:lnTo>
                    <a:pt x="10991" y="52326"/>
                  </a:lnTo>
                  <a:lnTo>
                    <a:pt x="10234" y="50622"/>
                  </a:lnTo>
                  <a:lnTo>
                    <a:pt x="9090" y="50622"/>
                  </a:lnTo>
                  <a:lnTo>
                    <a:pt x="8332" y="48905"/>
                  </a:lnTo>
                  <a:lnTo>
                    <a:pt x="8332" y="48221"/>
                  </a:lnTo>
                  <a:lnTo>
                    <a:pt x="7204" y="47202"/>
                  </a:lnTo>
                  <a:lnTo>
                    <a:pt x="6447" y="45485"/>
                  </a:lnTo>
                  <a:lnTo>
                    <a:pt x="5302" y="44801"/>
                  </a:lnTo>
                  <a:lnTo>
                    <a:pt x="4545" y="43097"/>
                  </a:lnTo>
                  <a:lnTo>
                    <a:pt x="4545" y="41380"/>
                  </a:lnTo>
                  <a:lnTo>
                    <a:pt x="3787" y="39677"/>
                  </a:lnTo>
                  <a:lnTo>
                    <a:pt x="3787" y="24627"/>
                  </a:lnTo>
                  <a:lnTo>
                    <a:pt x="4545" y="22910"/>
                  </a:lnTo>
                  <a:lnTo>
                    <a:pt x="4545" y="21207"/>
                  </a:lnTo>
                  <a:lnTo>
                    <a:pt x="5302" y="19490"/>
                  </a:lnTo>
                  <a:lnTo>
                    <a:pt x="6447" y="18470"/>
                  </a:lnTo>
                  <a:lnTo>
                    <a:pt x="7204" y="17786"/>
                  </a:lnTo>
                  <a:lnTo>
                    <a:pt x="7204" y="16753"/>
                  </a:lnTo>
                  <a:lnTo>
                    <a:pt x="8332" y="16069"/>
                  </a:lnTo>
                  <a:lnTo>
                    <a:pt x="8332" y="15050"/>
                  </a:lnTo>
                  <a:lnTo>
                    <a:pt x="9090" y="13347"/>
                  </a:lnTo>
                  <a:lnTo>
                    <a:pt x="10234" y="13347"/>
                  </a:lnTo>
                  <a:lnTo>
                    <a:pt x="10991" y="11630"/>
                  </a:lnTo>
                  <a:lnTo>
                    <a:pt x="12135" y="11630"/>
                  </a:lnTo>
                  <a:lnTo>
                    <a:pt x="12135" y="9926"/>
                  </a:lnTo>
                  <a:lnTo>
                    <a:pt x="12893" y="9242"/>
                  </a:lnTo>
                  <a:lnTo>
                    <a:pt x="14779" y="8209"/>
                  </a:lnTo>
                  <a:lnTo>
                    <a:pt x="15536" y="7525"/>
                  </a:lnTo>
                  <a:lnTo>
                    <a:pt x="16680" y="6506"/>
                  </a:lnTo>
                  <a:lnTo>
                    <a:pt x="17438" y="6506"/>
                  </a:lnTo>
                  <a:lnTo>
                    <a:pt x="18582" y="5822"/>
                  </a:lnTo>
                  <a:lnTo>
                    <a:pt x="19339" y="4789"/>
                  </a:lnTo>
                  <a:lnTo>
                    <a:pt x="20468" y="4789"/>
                  </a:lnTo>
                  <a:lnTo>
                    <a:pt x="22369" y="4105"/>
                  </a:lnTo>
                  <a:lnTo>
                    <a:pt x="24255" y="4105"/>
                  </a:lnTo>
                  <a:lnTo>
                    <a:pt x="24255" y="3421"/>
                  </a:lnTo>
                  <a:lnTo>
                    <a:pt x="25770" y="2401"/>
                  </a:lnTo>
                  <a:lnTo>
                    <a:pt x="28816" y="2401"/>
                  </a:lnTo>
                  <a:lnTo>
                    <a:pt x="29573" y="1717"/>
                  </a:lnTo>
                  <a:lnTo>
                    <a:pt x="30702" y="1717"/>
                  </a:lnTo>
                  <a:lnTo>
                    <a:pt x="32603" y="684"/>
                  </a:lnTo>
                  <a:lnTo>
                    <a:pt x="40935" y="684"/>
                  </a:lnTo>
                  <a:lnTo>
                    <a:pt x="43595" y="0"/>
                  </a:lnTo>
                  <a:close/>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10" name="Shape 1863">
              <a:extLst>
                <a:ext uri="{FF2B5EF4-FFF2-40B4-BE49-F238E27FC236}">
                  <a16:creationId xmlns:a16="http://schemas.microsoft.com/office/drawing/2014/main" id="{7C2466BE-E77F-ED18-FADF-C3C1E219F84F}"/>
                </a:ext>
              </a:extLst>
            </p:cNvPr>
            <p:cNvSpPr/>
            <p:nvPr/>
          </p:nvSpPr>
          <p:spPr>
            <a:xfrm>
              <a:off x="1245406" y="277362"/>
              <a:ext cx="90234" cy="115946"/>
            </a:xfrm>
            <a:custGeom>
              <a:avLst/>
              <a:gdLst/>
              <a:ahLst/>
              <a:cxnLst/>
              <a:rect l="0" t="0" r="0" b="0"/>
              <a:pathLst>
                <a:path w="90234" h="115946">
                  <a:moveTo>
                    <a:pt x="0" y="80373"/>
                  </a:moveTo>
                  <a:lnTo>
                    <a:pt x="18582" y="76953"/>
                  </a:lnTo>
                  <a:lnTo>
                    <a:pt x="18582" y="79689"/>
                  </a:lnTo>
                  <a:lnTo>
                    <a:pt x="19340" y="81392"/>
                  </a:lnTo>
                  <a:lnTo>
                    <a:pt x="19340" y="83109"/>
                  </a:lnTo>
                  <a:lnTo>
                    <a:pt x="20483" y="84478"/>
                  </a:lnTo>
                  <a:lnTo>
                    <a:pt x="20483" y="85497"/>
                  </a:lnTo>
                  <a:lnTo>
                    <a:pt x="21241" y="87214"/>
                  </a:lnTo>
                  <a:lnTo>
                    <a:pt x="22369" y="87898"/>
                  </a:lnTo>
                  <a:lnTo>
                    <a:pt x="23127" y="89601"/>
                  </a:lnTo>
                  <a:lnTo>
                    <a:pt x="24271" y="91318"/>
                  </a:lnTo>
                  <a:lnTo>
                    <a:pt x="24271" y="92338"/>
                  </a:lnTo>
                  <a:lnTo>
                    <a:pt x="25786" y="93022"/>
                  </a:lnTo>
                  <a:lnTo>
                    <a:pt x="26914" y="94055"/>
                  </a:lnTo>
                  <a:lnTo>
                    <a:pt x="28816" y="94739"/>
                  </a:lnTo>
                  <a:lnTo>
                    <a:pt x="28816" y="95758"/>
                  </a:lnTo>
                  <a:lnTo>
                    <a:pt x="30717" y="97475"/>
                  </a:lnTo>
                  <a:lnTo>
                    <a:pt x="32603" y="98159"/>
                  </a:lnTo>
                  <a:lnTo>
                    <a:pt x="33360" y="99178"/>
                  </a:lnTo>
                  <a:lnTo>
                    <a:pt x="35262" y="99178"/>
                  </a:lnTo>
                  <a:lnTo>
                    <a:pt x="37164" y="99863"/>
                  </a:lnTo>
                  <a:lnTo>
                    <a:pt x="39049" y="99863"/>
                  </a:lnTo>
                  <a:lnTo>
                    <a:pt x="40951" y="100896"/>
                  </a:lnTo>
                  <a:lnTo>
                    <a:pt x="51942" y="100896"/>
                  </a:lnTo>
                  <a:lnTo>
                    <a:pt x="53844" y="99863"/>
                  </a:lnTo>
                  <a:lnTo>
                    <a:pt x="56487" y="99863"/>
                  </a:lnTo>
                  <a:lnTo>
                    <a:pt x="57631" y="99178"/>
                  </a:lnTo>
                  <a:lnTo>
                    <a:pt x="58389" y="99178"/>
                  </a:lnTo>
                  <a:lnTo>
                    <a:pt x="60290" y="98159"/>
                  </a:lnTo>
                  <a:lnTo>
                    <a:pt x="61419" y="97475"/>
                  </a:lnTo>
                  <a:lnTo>
                    <a:pt x="62934" y="97475"/>
                  </a:lnTo>
                  <a:lnTo>
                    <a:pt x="64835" y="95758"/>
                  </a:lnTo>
                  <a:lnTo>
                    <a:pt x="64835" y="94739"/>
                  </a:lnTo>
                  <a:lnTo>
                    <a:pt x="65963" y="94739"/>
                  </a:lnTo>
                  <a:lnTo>
                    <a:pt x="66737" y="93022"/>
                  </a:lnTo>
                  <a:lnTo>
                    <a:pt x="67865" y="92338"/>
                  </a:lnTo>
                  <a:lnTo>
                    <a:pt x="68623" y="91318"/>
                  </a:lnTo>
                  <a:lnTo>
                    <a:pt x="68623" y="90634"/>
                  </a:lnTo>
                  <a:lnTo>
                    <a:pt x="69766" y="89601"/>
                  </a:lnTo>
                  <a:lnTo>
                    <a:pt x="70524" y="87898"/>
                  </a:lnTo>
                  <a:lnTo>
                    <a:pt x="70524" y="87214"/>
                  </a:lnTo>
                  <a:lnTo>
                    <a:pt x="71653" y="86181"/>
                  </a:lnTo>
                  <a:lnTo>
                    <a:pt x="71653" y="80373"/>
                  </a:lnTo>
                  <a:lnTo>
                    <a:pt x="70524" y="78656"/>
                  </a:lnTo>
                  <a:lnTo>
                    <a:pt x="70524" y="77972"/>
                  </a:lnTo>
                  <a:lnTo>
                    <a:pt x="69766" y="76953"/>
                  </a:lnTo>
                  <a:lnTo>
                    <a:pt x="68623" y="76269"/>
                  </a:lnTo>
                  <a:lnTo>
                    <a:pt x="68623" y="74551"/>
                  </a:lnTo>
                  <a:lnTo>
                    <a:pt x="67865" y="74551"/>
                  </a:lnTo>
                  <a:lnTo>
                    <a:pt x="66737" y="73532"/>
                  </a:lnTo>
                  <a:lnTo>
                    <a:pt x="65963" y="72848"/>
                  </a:lnTo>
                  <a:lnTo>
                    <a:pt x="64835" y="72848"/>
                  </a:lnTo>
                  <a:lnTo>
                    <a:pt x="64835" y="71815"/>
                  </a:lnTo>
                  <a:lnTo>
                    <a:pt x="62934" y="71131"/>
                  </a:lnTo>
                  <a:lnTo>
                    <a:pt x="60290" y="71131"/>
                  </a:lnTo>
                  <a:lnTo>
                    <a:pt x="58389" y="70112"/>
                  </a:lnTo>
                  <a:lnTo>
                    <a:pt x="57631" y="69428"/>
                  </a:lnTo>
                  <a:lnTo>
                    <a:pt x="55730" y="69428"/>
                  </a:lnTo>
                  <a:lnTo>
                    <a:pt x="53844" y="68395"/>
                  </a:lnTo>
                  <a:lnTo>
                    <a:pt x="51942" y="67711"/>
                  </a:lnTo>
                  <a:lnTo>
                    <a:pt x="49283" y="67711"/>
                  </a:lnTo>
                  <a:lnTo>
                    <a:pt x="47397" y="66007"/>
                  </a:lnTo>
                  <a:lnTo>
                    <a:pt x="43610" y="66007"/>
                  </a:lnTo>
                  <a:lnTo>
                    <a:pt x="40951" y="64974"/>
                  </a:lnTo>
                  <a:lnTo>
                    <a:pt x="37164" y="64290"/>
                  </a:lnTo>
                  <a:lnTo>
                    <a:pt x="34118" y="63606"/>
                  </a:lnTo>
                  <a:lnTo>
                    <a:pt x="32603" y="62587"/>
                  </a:lnTo>
                  <a:lnTo>
                    <a:pt x="29573" y="61903"/>
                  </a:lnTo>
                  <a:lnTo>
                    <a:pt x="27687" y="60884"/>
                  </a:lnTo>
                  <a:lnTo>
                    <a:pt x="25028" y="60199"/>
                  </a:lnTo>
                  <a:lnTo>
                    <a:pt x="24271" y="59167"/>
                  </a:lnTo>
                  <a:lnTo>
                    <a:pt x="22369" y="58482"/>
                  </a:lnTo>
                  <a:lnTo>
                    <a:pt x="20483" y="58482"/>
                  </a:lnTo>
                  <a:lnTo>
                    <a:pt x="19340" y="56779"/>
                  </a:lnTo>
                  <a:lnTo>
                    <a:pt x="17438" y="56779"/>
                  </a:lnTo>
                  <a:lnTo>
                    <a:pt x="15552" y="55746"/>
                  </a:lnTo>
                  <a:lnTo>
                    <a:pt x="15552" y="55746"/>
                  </a:lnTo>
                  <a:lnTo>
                    <a:pt x="14037" y="54043"/>
                  </a:lnTo>
                  <a:lnTo>
                    <a:pt x="12893" y="54043"/>
                  </a:lnTo>
                  <a:lnTo>
                    <a:pt x="12135" y="52325"/>
                  </a:lnTo>
                  <a:lnTo>
                    <a:pt x="10991" y="52325"/>
                  </a:lnTo>
                  <a:lnTo>
                    <a:pt x="10234" y="50622"/>
                  </a:lnTo>
                  <a:lnTo>
                    <a:pt x="9105" y="50622"/>
                  </a:lnTo>
                  <a:lnTo>
                    <a:pt x="8348" y="48905"/>
                  </a:lnTo>
                  <a:lnTo>
                    <a:pt x="8348" y="48221"/>
                  </a:lnTo>
                  <a:lnTo>
                    <a:pt x="7204" y="47202"/>
                  </a:lnTo>
                  <a:lnTo>
                    <a:pt x="6447" y="45485"/>
                  </a:lnTo>
                  <a:lnTo>
                    <a:pt x="5318" y="44801"/>
                  </a:lnTo>
                  <a:lnTo>
                    <a:pt x="4561" y="43097"/>
                  </a:lnTo>
                  <a:lnTo>
                    <a:pt x="4561" y="41380"/>
                  </a:lnTo>
                  <a:lnTo>
                    <a:pt x="3803" y="39677"/>
                  </a:lnTo>
                  <a:lnTo>
                    <a:pt x="3803" y="24627"/>
                  </a:lnTo>
                  <a:lnTo>
                    <a:pt x="3803" y="24627"/>
                  </a:lnTo>
                  <a:lnTo>
                    <a:pt x="4561" y="22910"/>
                  </a:lnTo>
                  <a:lnTo>
                    <a:pt x="4561" y="21207"/>
                  </a:lnTo>
                  <a:lnTo>
                    <a:pt x="5318" y="19490"/>
                  </a:lnTo>
                  <a:lnTo>
                    <a:pt x="6447" y="18470"/>
                  </a:lnTo>
                  <a:lnTo>
                    <a:pt x="7204" y="17786"/>
                  </a:lnTo>
                  <a:lnTo>
                    <a:pt x="7204" y="16753"/>
                  </a:lnTo>
                  <a:lnTo>
                    <a:pt x="8348" y="16069"/>
                  </a:lnTo>
                  <a:lnTo>
                    <a:pt x="8348" y="15050"/>
                  </a:lnTo>
                  <a:lnTo>
                    <a:pt x="9105" y="13333"/>
                  </a:lnTo>
                  <a:lnTo>
                    <a:pt x="10234" y="13333"/>
                  </a:lnTo>
                  <a:lnTo>
                    <a:pt x="10991" y="11630"/>
                  </a:lnTo>
                  <a:lnTo>
                    <a:pt x="12135" y="11630"/>
                  </a:lnTo>
                  <a:lnTo>
                    <a:pt x="12135" y="9912"/>
                  </a:lnTo>
                  <a:lnTo>
                    <a:pt x="12893" y="9228"/>
                  </a:lnTo>
                  <a:lnTo>
                    <a:pt x="14794" y="8209"/>
                  </a:lnTo>
                  <a:lnTo>
                    <a:pt x="15552" y="7525"/>
                  </a:lnTo>
                  <a:lnTo>
                    <a:pt x="16680" y="6506"/>
                  </a:lnTo>
                  <a:lnTo>
                    <a:pt x="17438" y="6506"/>
                  </a:lnTo>
                  <a:lnTo>
                    <a:pt x="18582" y="5822"/>
                  </a:lnTo>
                  <a:lnTo>
                    <a:pt x="19340" y="4789"/>
                  </a:lnTo>
                  <a:lnTo>
                    <a:pt x="20483" y="4789"/>
                  </a:lnTo>
                  <a:lnTo>
                    <a:pt x="22369" y="4105"/>
                  </a:lnTo>
                  <a:lnTo>
                    <a:pt x="22369" y="4105"/>
                  </a:lnTo>
                  <a:lnTo>
                    <a:pt x="24271" y="4105"/>
                  </a:lnTo>
                  <a:lnTo>
                    <a:pt x="24271" y="3421"/>
                  </a:lnTo>
                  <a:lnTo>
                    <a:pt x="25786" y="2401"/>
                  </a:lnTo>
                  <a:lnTo>
                    <a:pt x="28816" y="2401"/>
                  </a:lnTo>
                  <a:lnTo>
                    <a:pt x="29573" y="1717"/>
                  </a:lnTo>
                  <a:lnTo>
                    <a:pt x="30717" y="1717"/>
                  </a:lnTo>
                  <a:lnTo>
                    <a:pt x="32603" y="684"/>
                  </a:lnTo>
                  <a:lnTo>
                    <a:pt x="40951" y="684"/>
                  </a:lnTo>
                  <a:lnTo>
                    <a:pt x="40951" y="684"/>
                  </a:lnTo>
                  <a:lnTo>
                    <a:pt x="43610" y="0"/>
                  </a:lnTo>
                  <a:lnTo>
                    <a:pt x="44367" y="684"/>
                  </a:lnTo>
                  <a:lnTo>
                    <a:pt x="54601" y="684"/>
                  </a:lnTo>
                  <a:lnTo>
                    <a:pt x="56487" y="1717"/>
                  </a:lnTo>
                  <a:lnTo>
                    <a:pt x="58389" y="2401"/>
                  </a:lnTo>
                  <a:lnTo>
                    <a:pt x="62176" y="2401"/>
                  </a:lnTo>
                  <a:lnTo>
                    <a:pt x="64077" y="3421"/>
                  </a:lnTo>
                  <a:lnTo>
                    <a:pt x="64835" y="4105"/>
                  </a:lnTo>
                  <a:lnTo>
                    <a:pt x="66737" y="4789"/>
                  </a:lnTo>
                  <a:lnTo>
                    <a:pt x="68623" y="4789"/>
                  </a:lnTo>
                  <a:lnTo>
                    <a:pt x="69766" y="5822"/>
                  </a:lnTo>
                  <a:lnTo>
                    <a:pt x="71653" y="6506"/>
                  </a:lnTo>
                  <a:lnTo>
                    <a:pt x="73167" y="7525"/>
                  </a:lnTo>
                  <a:lnTo>
                    <a:pt x="73167" y="8209"/>
                  </a:lnTo>
                  <a:lnTo>
                    <a:pt x="75069" y="9228"/>
                  </a:lnTo>
                  <a:lnTo>
                    <a:pt x="76213" y="10945"/>
                  </a:lnTo>
                  <a:lnTo>
                    <a:pt x="76970" y="11630"/>
                  </a:lnTo>
                  <a:lnTo>
                    <a:pt x="78099" y="12649"/>
                  </a:lnTo>
                  <a:lnTo>
                    <a:pt x="78856" y="13333"/>
                  </a:lnTo>
                  <a:lnTo>
                    <a:pt x="80000" y="14366"/>
                  </a:lnTo>
                  <a:lnTo>
                    <a:pt x="80758" y="15050"/>
                  </a:lnTo>
                  <a:lnTo>
                    <a:pt x="81902" y="16069"/>
                  </a:lnTo>
                  <a:lnTo>
                    <a:pt x="81902" y="19490"/>
                  </a:lnTo>
                  <a:lnTo>
                    <a:pt x="82659" y="20174"/>
                  </a:lnTo>
                  <a:lnTo>
                    <a:pt x="83417" y="21891"/>
                  </a:lnTo>
                  <a:lnTo>
                    <a:pt x="83417" y="22910"/>
                  </a:lnTo>
                  <a:lnTo>
                    <a:pt x="84545" y="24627"/>
                  </a:lnTo>
                  <a:lnTo>
                    <a:pt x="85303" y="25995"/>
                  </a:lnTo>
                  <a:lnTo>
                    <a:pt x="85303" y="27699"/>
                  </a:lnTo>
                  <a:lnTo>
                    <a:pt x="86447" y="29416"/>
                  </a:lnTo>
                  <a:lnTo>
                    <a:pt x="86447" y="31119"/>
                  </a:lnTo>
                  <a:lnTo>
                    <a:pt x="68623" y="33855"/>
                  </a:lnTo>
                  <a:lnTo>
                    <a:pt x="67865" y="32836"/>
                  </a:lnTo>
                  <a:lnTo>
                    <a:pt x="67865" y="32152"/>
                  </a:lnTo>
                  <a:lnTo>
                    <a:pt x="66737" y="30435"/>
                  </a:lnTo>
                  <a:lnTo>
                    <a:pt x="66737" y="28732"/>
                  </a:lnTo>
                  <a:lnTo>
                    <a:pt x="65963" y="27699"/>
                  </a:lnTo>
                  <a:lnTo>
                    <a:pt x="64835" y="25995"/>
                  </a:lnTo>
                  <a:lnTo>
                    <a:pt x="64835" y="24627"/>
                  </a:lnTo>
                  <a:lnTo>
                    <a:pt x="64077" y="22910"/>
                  </a:lnTo>
                  <a:lnTo>
                    <a:pt x="62934" y="22910"/>
                  </a:lnTo>
                  <a:lnTo>
                    <a:pt x="62176" y="21207"/>
                  </a:lnTo>
                  <a:lnTo>
                    <a:pt x="61419" y="20174"/>
                  </a:lnTo>
                  <a:lnTo>
                    <a:pt x="60290" y="19490"/>
                  </a:lnTo>
                  <a:lnTo>
                    <a:pt x="59532" y="19490"/>
                  </a:lnTo>
                  <a:lnTo>
                    <a:pt x="57631" y="18470"/>
                  </a:lnTo>
                  <a:lnTo>
                    <a:pt x="56487" y="17786"/>
                  </a:lnTo>
                  <a:lnTo>
                    <a:pt x="55730" y="17786"/>
                  </a:lnTo>
                  <a:lnTo>
                    <a:pt x="53844" y="16753"/>
                  </a:lnTo>
                  <a:lnTo>
                    <a:pt x="53086" y="16069"/>
                  </a:lnTo>
                  <a:lnTo>
                    <a:pt x="46253" y="16069"/>
                  </a:lnTo>
                  <a:lnTo>
                    <a:pt x="44367" y="15050"/>
                  </a:lnTo>
                  <a:lnTo>
                    <a:pt x="42837" y="16069"/>
                  </a:lnTo>
                  <a:lnTo>
                    <a:pt x="35262" y="16069"/>
                  </a:lnTo>
                  <a:lnTo>
                    <a:pt x="33360" y="16753"/>
                  </a:lnTo>
                  <a:lnTo>
                    <a:pt x="32603" y="16753"/>
                  </a:lnTo>
                  <a:lnTo>
                    <a:pt x="30717" y="17786"/>
                  </a:lnTo>
                  <a:lnTo>
                    <a:pt x="28816" y="17786"/>
                  </a:lnTo>
                  <a:lnTo>
                    <a:pt x="28816" y="18470"/>
                  </a:lnTo>
                  <a:lnTo>
                    <a:pt x="26914" y="19490"/>
                  </a:lnTo>
                  <a:lnTo>
                    <a:pt x="25786" y="19490"/>
                  </a:lnTo>
                  <a:lnTo>
                    <a:pt x="25028" y="21207"/>
                  </a:lnTo>
                  <a:lnTo>
                    <a:pt x="24271" y="21207"/>
                  </a:lnTo>
                  <a:lnTo>
                    <a:pt x="24271" y="22910"/>
                  </a:lnTo>
                  <a:lnTo>
                    <a:pt x="23127" y="22910"/>
                  </a:lnTo>
                  <a:lnTo>
                    <a:pt x="23127" y="23594"/>
                  </a:lnTo>
                  <a:lnTo>
                    <a:pt x="22369" y="24627"/>
                  </a:lnTo>
                  <a:lnTo>
                    <a:pt x="22369" y="25311"/>
                  </a:lnTo>
                  <a:lnTo>
                    <a:pt x="21241" y="25995"/>
                  </a:lnTo>
                  <a:lnTo>
                    <a:pt x="21241" y="28732"/>
                  </a:lnTo>
                  <a:lnTo>
                    <a:pt x="21241" y="28732"/>
                  </a:lnTo>
                  <a:lnTo>
                    <a:pt x="21241" y="32152"/>
                  </a:lnTo>
                  <a:lnTo>
                    <a:pt x="21241" y="32152"/>
                  </a:lnTo>
                  <a:lnTo>
                    <a:pt x="21241" y="32836"/>
                  </a:lnTo>
                  <a:lnTo>
                    <a:pt x="22369" y="33855"/>
                  </a:lnTo>
                  <a:lnTo>
                    <a:pt x="22369" y="33855"/>
                  </a:lnTo>
                  <a:lnTo>
                    <a:pt x="22369" y="35572"/>
                  </a:lnTo>
                  <a:lnTo>
                    <a:pt x="22369" y="35572"/>
                  </a:lnTo>
                  <a:lnTo>
                    <a:pt x="23127" y="36257"/>
                  </a:lnTo>
                  <a:lnTo>
                    <a:pt x="24271" y="36257"/>
                  </a:lnTo>
                  <a:lnTo>
                    <a:pt x="24271" y="36257"/>
                  </a:lnTo>
                  <a:lnTo>
                    <a:pt x="24271" y="37960"/>
                  </a:lnTo>
                  <a:lnTo>
                    <a:pt x="25786" y="37960"/>
                  </a:lnTo>
                  <a:lnTo>
                    <a:pt x="25786" y="38993"/>
                  </a:lnTo>
                  <a:lnTo>
                    <a:pt x="26914" y="39677"/>
                  </a:lnTo>
                  <a:lnTo>
                    <a:pt x="28816" y="39677"/>
                  </a:lnTo>
                  <a:lnTo>
                    <a:pt x="28816" y="41380"/>
                  </a:lnTo>
                  <a:lnTo>
                    <a:pt x="30717" y="41380"/>
                  </a:lnTo>
                  <a:lnTo>
                    <a:pt x="30717" y="41380"/>
                  </a:lnTo>
                  <a:lnTo>
                    <a:pt x="31474" y="41380"/>
                  </a:lnTo>
                  <a:lnTo>
                    <a:pt x="32603" y="42413"/>
                  </a:lnTo>
                  <a:lnTo>
                    <a:pt x="32603" y="42413"/>
                  </a:lnTo>
                  <a:lnTo>
                    <a:pt x="34118" y="43097"/>
                  </a:lnTo>
                  <a:lnTo>
                    <a:pt x="37164" y="43097"/>
                  </a:lnTo>
                  <a:lnTo>
                    <a:pt x="39049" y="44116"/>
                  </a:lnTo>
                  <a:lnTo>
                    <a:pt x="40951" y="44801"/>
                  </a:lnTo>
                  <a:lnTo>
                    <a:pt x="41708" y="45485"/>
                  </a:lnTo>
                  <a:lnTo>
                    <a:pt x="46253" y="45485"/>
                  </a:lnTo>
                  <a:lnTo>
                    <a:pt x="49283" y="47202"/>
                  </a:lnTo>
                  <a:lnTo>
                    <a:pt x="53086" y="48221"/>
                  </a:lnTo>
                  <a:lnTo>
                    <a:pt x="55730" y="48905"/>
                  </a:lnTo>
                  <a:lnTo>
                    <a:pt x="58389" y="49938"/>
                  </a:lnTo>
                  <a:lnTo>
                    <a:pt x="60290" y="50622"/>
                  </a:lnTo>
                  <a:lnTo>
                    <a:pt x="62176" y="51641"/>
                  </a:lnTo>
                  <a:lnTo>
                    <a:pt x="64835" y="52325"/>
                  </a:lnTo>
                  <a:lnTo>
                    <a:pt x="66737" y="52325"/>
                  </a:lnTo>
                  <a:lnTo>
                    <a:pt x="68623" y="53359"/>
                  </a:lnTo>
                  <a:lnTo>
                    <a:pt x="70524" y="54043"/>
                  </a:lnTo>
                  <a:lnTo>
                    <a:pt x="72410" y="54043"/>
                  </a:lnTo>
                  <a:lnTo>
                    <a:pt x="73167" y="55062"/>
                  </a:lnTo>
                  <a:lnTo>
                    <a:pt x="75069" y="55746"/>
                  </a:lnTo>
                  <a:lnTo>
                    <a:pt x="76213" y="56779"/>
                  </a:lnTo>
                  <a:lnTo>
                    <a:pt x="76970" y="56779"/>
                  </a:lnTo>
                  <a:lnTo>
                    <a:pt x="78099" y="57463"/>
                  </a:lnTo>
                  <a:lnTo>
                    <a:pt x="80000" y="58482"/>
                  </a:lnTo>
                  <a:lnTo>
                    <a:pt x="80758" y="59167"/>
                  </a:lnTo>
                  <a:lnTo>
                    <a:pt x="81902" y="60199"/>
                  </a:lnTo>
                  <a:lnTo>
                    <a:pt x="82659" y="60884"/>
                  </a:lnTo>
                  <a:lnTo>
                    <a:pt x="83417" y="61903"/>
                  </a:lnTo>
                  <a:lnTo>
                    <a:pt x="84545" y="63606"/>
                  </a:lnTo>
                  <a:lnTo>
                    <a:pt x="85303" y="64290"/>
                  </a:lnTo>
                  <a:lnTo>
                    <a:pt x="86447" y="64974"/>
                  </a:lnTo>
                  <a:lnTo>
                    <a:pt x="86447" y="66007"/>
                  </a:lnTo>
                  <a:lnTo>
                    <a:pt x="87204" y="66691"/>
                  </a:lnTo>
                  <a:lnTo>
                    <a:pt x="88333" y="67711"/>
                  </a:lnTo>
                  <a:lnTo>
                    <a:pt x="88333" y="69428"/>
                  </a:lnTo>
                  <a:lnTo>
                    <a:pt x="89090" y="71131"/>
                  </a:lnTo>
                  <a:lnTo>
                    <a:pt x="89090" y="72848"/>
                  </a:lnTo>
                  <a:lnTo>
                    <a:pt x="90234" y="74551"/>
                  </a:lnTo>
                  <a:lnTo>
                    <a:pt x="90234" y="85497"/>
                  </a:lnTo>
                  <a:lnTo>
                    <a:pt x="89090" y="87214"/>
                  </a:lnTo>
                  <a:lnTo>
                    <a:pt x="89090" y="89601"/>
                  </a:lnTo>
                  <a:lnTo>
                    <a:pt x="88333" y="91318"/>
                  </a:lnTo>
                  <a:lnTo>
                    <a:pt x="88333" y="93022"/>
                  </a:lnTo>
                  <a:lnTo>
                    <a:pt x="87204" y="94739"/>
                  </a:lnTo>
                  <a:lnTo>
                    <a:pt x="86447" y="95758"/>
                  </a:lnTo>
                  <a:lnTo>
                    <a:pt x="85303" y="97475"/>
                  </a:lnTo>
                  <a:lnTo>
                    <a:pt x="85303" y="99178"/>
                  </a:lnTo>
                  <a:lnTo>
                    <a:pt x="83417" y="100896"/>
                  </a:lnTo>
                  <a:lnTo>
                    <a:pt x="82659" y="101580"/>
                  </a:lnTo>
                  <a:lnTo>
                    <a:pt x="81902" y="102599"/>
                  </a:lnTo>
                  <a:lnTo>
                    <a:pt x="80758" y="103967"/>
                  </a:lnTo>
                  <a:lnTo>
                    <a:pt x="80000" y="105000"/>
                  </a:lnTo>
                  <a:lnTo>
                    <a:pt x="78099" y="105684"/>
                  </a:lnTo>
                  <a:lnTo>
                    <a:pt x="76970" y="106703"/>
                  </a:lnTo>
                  <a:lnTo>
                    <a:pt x="75069" y="108421"/>
                  </a:lnTo>
                  <a:lnTo>
                    <a:pt x="73167" y="108421"/>
                  </a:lnTo>
                  <a:lnTo>
                    <a:pt x="73167" y="110124"/>
                  </a:lnTo>
                  <a:lnTo>
                    <a:pt x="71653" y="110124"/>
                  </a:lnTo>
                  <a:lnTo>
                    <a:pt x="68623" y="110808"/>
                  </a:lnTo>
                  <a:lnTo>
                    <a:pt x="66737" y="111841"/>
                  </a:lnTo>
                  <a:lnTo>
                    <a:pt x="64835" y="112525"/>
                  </a:lnTo>
                  <a:lnTo>
                    <a:pt x="64077" y="113544"/>
                  </a:lnTo>
                  <a:lnTo>
                    <a:pt x="62176" y="114228"/>
                  </a:lnTo>
                  <a:lnTo>
                    <a:pt x="60290" y="115262"/>
                  </a:lnTo>
                  <a:lnTo>
                    <a:pt x="56487" y="115262"/>
                  </a:lnTo>
                  <a:lnTo>
                    <a:pt x="53844" y="115946"/>
                  </a:lnTo>
                  <a:lnTo>
                    <a:pt x="39049" y="115946"/>
                  </a:lnTo>
                  <a:lnTo>
                    <a:pt x="37164" y="115262"/>
                  </a:lnTo>
                  <a:lnTo>
                    <a:pt x="30717" y="115262"/>
                  </a:lnTo>
                  <a:lnTo>
                    <a:pt x="27687" y="113544"/>
                  </a:lnTo>
                  <a:lnTo>
                    <a:pt x="24271" y="112525"/>
                  </a:lnTo>
                  <a:lnTo>
                    <a:pt x="22369" y="111841"/>
                  </a:lnTo>
                  <a:lnTo>
                    <a:pt x="20483" y="110124"/>
                  </a:lnTo>
                  <a:lnTo>
                    <a:pt x="17438" y="109105"/>
                  </a:lnTo>
                  <a:lnTo>
                    <a:pt x="15552" y="108421"/>
                  </a:lnTo>
                  <a:lnTo>
                    <a:pt x="14037" y="106703"/>
                  </a:lnTo>
                  <a:lnTo>
                    <a:pt x="12135" y="105684"/>
                  </a:lnTo>
                  <a:lnTo>
                    <a:pt x="10234" y="103967"/>
                  </a:lnTo>
                  <a:lnTo>
                    <a:pt x="8348" y="102599"/>
                  </a:lnTo>
                  <a:lnTo>
                    <a:pt x="7204" y="99863"/>
                  </a:lnTo>
                  <a:lnTo>
                    <a:pt x="5318" y="98159"/>
                  </a:lnTo>
                  <a:lnTo>
                    <a:pt x="4561" y="95758"/>
                  </a:lnTo>
                  <a:lnTo>
                    <a:pt x="3803" y="93022"/>
                  </a:lnTo>
                  <a:lnTo>
                    <a:pt x="2659" y="90634"/>
                  </a:lnTo>
                  <a:lnTo>
                    <a:pt x="1901" y="87898"/>
                  </a:lnTo>
                  <a:lnTo>
                    <a:pt x="758" y="85497"/>
                  </a:lnTo>
                  <a:lnTo>
                    <a:pt x="0" y="83794"/>
                  </a:lnTo>
                  <a:lnTo>
                    <a:pt x="0" y="80373"/>
                  </a:lnTo>
                  <a:close/>
                </a:path>
              </a:pathLst>
            </a:custGeom>
            <a:ln w="1955"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11" name="Shape 29003">
              <a:extLst>
                <a:ext uri="{FF2B5EF4-FFF2-40B4-BE49-F238E27FC236}">
                  <a16:creationId xmlns:a16="http://schemas.microsoft.com/office/drawing/2014/main" id="{32A0D098-ADA5-5617-0008-44311ABEC7FC}"/>
                </a:ext>
              </a:extLst>
            </p:cNvPr>
            <p:cNvSpPr/>
            <p:nvPr/>
          </p:nvSpPr>
          <p:spPr>
            <a:xfrm>
              <a:off x="0" y="333111"/>
              <a:ext cx="957657" cy="21888"/>
            </a:xfrm>
            <a:custGeom>
              <a:avLst/>
              <a:gdLst/>
              <a:ahLst/>
              <a:cxnLst/>
              <a:rect l="0" t="0" r="0" b="0"/>
              <a:pathLst>
                <a:path w="957657" h="21888">
                  <a:moveTo>
                    <a:pt x="0" y="0"/>
                  </a:moveTo>
                  <a:lnTo>
                    <a:pt x="957657" y="0"/>
                  </a:lnTo>
                  <a:lnTo>
                    <a:pt x="957657" y="21888"/>
                  </a:lnTo>
                  <a:lnTo>
                    <a:pt x="0" y="21888"/>
                  </a:lnTo>
                  <a:lnTo>
                    <a:pt x="0" y="0"/>
                  </a:lnTo>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12" name="Shape 1865">
              <a:extLst>
                <a:ext uri="{FF2B5EF4-FFF2-40B4-BE49-F238E27FC236}">
                  <a16:creationId xmlns:a16="http://schemas.microsoft.com/office/drawing/2014/main" id="{4753E8AD-7872-2300-3BED-1FF71EA5281B}"/>
                </a:ext>
              </a:extLst>
            </p:cNvPr>
            <p:cNvSpPr/>
            <p:nvPr/>
          </p:nvSpPr>
          <p:spPr>
            <a:xfrm>
              <a:off x="802599" y="304041"/>
              <a:ext cx="154296" cy="80708"/>
            </a:xfrm>
            <a:custGeom>
              <a:avLst/>
              <a:gdLst/>
              <a:ahLst/>
              <a:cxnLst/>
              <a:rect l="0" t="0" r="0" b="0"/>
              <a:pathLst>
                <a:path w="154296" h="80708">
                  <a:moveTo>
                    <a:pt x="111459" y="0"/>
                  </a:moveTo>
                  <a:lnTo>
                    <a:pt x="154296" y="40012"/>
                  </a:lnTo>
                  <a:lnTo>
                    <a:pt x="111459" y="80708"/>
                  </a:lnTo>
                  <a:lnTo>
                    <a:pt x="111459" y="60185"/>
                  </a:lnTo>
                  <a:lnTo>
                    <a:pt x="0" y="60185"/>
                  </a:lnTo>
                  <a:lnTo>
                    <a:pt x="0" y="20523"/>
                  </a:lnTo>
                  <a:lnTo>
                    <a:pt x="111459" y="20523"/>
                  </a:lnTo>
                  <a:lnTo>
                    <a:pt x="111459" y="0"/>
                  </a:lnTo>
                  <a:close/>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13" name="Shape 1869">
              <a:extLst>
                <a:ext uri="{FF2B5EF4-FFF2-40B4-BE49-F238E27FC236}">
                  <a16:creationId xmlns:a16="http://schemas.microsoft.com/office/drawing/2014/main" id="{B9319CA8-A39D-02ED-89F9-FACBC2DB7661}"/>
                </a:ext>
              </a:extLst>
            </p:cNvPr>
            <p:cNvSpPr/>
            <p:nvPr/>
          </p:nvSpPr>
          <p:spPr>
            <a:xfrm>
              <a:off x="802599" y="304041"/>
              <a:ext cx="154296" cy="80708"/>
            </a:xfrm>
            <a:custGeom>
              <a:avLst/>
              <a:gdLst/>
              <a:ahLst/>
              <a:cxnLst/>
              <a:rect l="0" t="0" r="0" b="0"/>
              <a:pathLst>
                <a:path w="154296" h="80708">
                  <a:moveTo>
                    <a:pt x="154296" y="40012"/>
                  </a:moveTo>
                  <a:lnTo>
                    <a:pt x="111459" y="0"/>
                  </a:lnTo>
                  <a:lnTo>
                    <a:pt x="111459" y="20523"/>
                  </a:lnTo>
                  <a:lnTo>
                    <a:pt x="0" y="20523"/>
                  </a:lnTo>
                  <a:lnTo>
                    <a:pt x="0" y="60185"/>
                  </a:lnTo>
                  <a:lnTo>
                    <a:pt x="111459" y="60185"/>
                  </a:lnTo>
                  <a:lnTo>
                    <a:pt x="111459" y="80708"/>
                  </a:lnTo>
                  <a:lnTo>
                    <a:pt x="154296" y="40012"/>
                  </a:lnTo>
                  <a:close/>
                </a:path>
              </a:pathLst>
            </a:custGeom>
            <a:ln w="21913" cap="flat">
              <a:round/>
            </a:ln>
          </p:spPr>
          <p:style>
            <a:lnRef idx="1">
              <a:srgbClr val="000000"/>
            </a:lnRef>
            <a:fillRef idx="0">
              <a:srgbClr val="000000">
                <a:alpha val="0"/>
              </a:srgbClr>
            </a:fillRef>
            <a:effectRef idx="0">
              <a:scrgbClr r="0" g="0" b="0"/>
            </a:effectRef>
            <a:fontRef idx="none"/>
          </p:style>
          <p:txBody>
            <a:bodyPr/>
            <a:lstStyle/>
            <a:p>
              <a:endParaRPr lang="el-GR"/>
            </a:p>
          </p:txBody>
        </p:sp>
      </p:grpSp>
      <p:sp>
        <p:nvSpPr>
          <p:cNvPr id="15" name="TextBox 14">
            <a:extLst>
              <a:ext uri="{FF2B5EF4-FFF2-40B4-BE49-F238E27FC236}">
                <a16:creationId xmlns:a16="http://schemas.microsoft.com/office/drawing/2014/main" id="{A03AAF86-832C-EF96-C314-138BE416149F}"/>
              </a:ext>
            </a:extLst>
          </p:cNvPr>
          <p:cNvSpPr txBox="1"/>
          <p:nvPr/>
        </p:nvSpPr>
        <p:spPr>
          <a:xfrm>
            <a:off x="4787662" y="3475587"/>
            <a:ext cx="1654809" cy="307777"/>
          </a:xfrm>
          <a:prstGeom prst="rect">
            <a:avLst/>
          </a:prstGeom>
          <a:noFill/>
        </p:spPr>
        <p:txBody>
          <a:bodyPr wrap="square" rtlCol="0">
            <a:spAutoFit/>
          </a:bodyPr>
          <a:lstStyle/>
          <a:p>
            <a:r>
              <a:rPr lang="el-GR" sz="1400" dirty="0"/>
              <a:t>Σύστημα</a:t>
            </a:r>
            <a:r>
              <a:rPr lang="en-US" sz="1400" dirty="0"/>
              <a:t> </a:t>
            </a:r>
            <a:r>
              <a:rPr lang="el-GR" sz="1400" dirty="0"/>
              <a:t>Απωλειών </a:t>
            </a:r>
          </a:p>
        </p:txBody>
      </p:sp>
      <p:grpSp>
        <p:nvGrpSpPr>
          <p:cNvPr id="16" name="Group 22184">
            <a:extLst>
              <a:ext uri="{FF2B5EF4-FFF2-40B4-BE49-F238E27FC236}">
                <a16:creationId xmlns:a16="http://schemas.microsoft.com/office/drawing/2014/main" id="{F578A596-713A-EA47-AA6B-09119BCF80FC}"/>
              </a:ext>
            </a:extLst>
          </p:cNvPr>
          <p:cNvGrpSpPr/>
          <p:nvPr/>
        </p:nvGrpSpPr>
        <p:grpSpPr>
          <a:xfrm>
            <a:off x="4155145" y="4792660"/>
            <a:ext cx="3381377" cy="770887"/>
            <a:chOff x="0" y="0"/>
            <a:chExt cx="3381878" cy="771308"/>
          </a:xfrm>
        </p:grpSpPr>
        <p:sp>
          <p:nvSpPr>
            <p:cNvPr id="17" name="Shape 29005">
              <a:extLst>
                <a:ext uri="{FF2B5EF4-FFF2-40B4-BE49-F238E27FC236}">
                  <a16:creationId xmlns:a16="http://schemas.microsoft.com/office/drawing/2014/main" id="{B3478927-A8B1-205A-CE06-FCFC4A31961E}"/>
                </a:ext>
              </a:extLst>
            </p:cNvPr>
            <p:cNvSpPr/>
            <p:nvPr/>
          </p:nvSpPr>
          <p:spPr>
            <a:xfrm>
              <a:off x="2398466" y="373744"/>
              <a:ext cx="263266" cy="23824"/>
            </a:xfrm>
            <a:custGeom>
              <a:avLst/>
              <a:gdLst/>
              <a:ahLst/>
              <a:cxnLst/>
              <a:rect l="0" t="0" r="0" b="0"/>
              <a:pathLst>
                <a:path w="263266" h="23824">
                  <a:moveTo>
                    <a:pt x="0" y="0"/>
                  </a:moveTo>
                  <a:lnTo>
                    <a:pt x="263266" y="0"/>
                  </a:lnTo>
                  <a:lnTo>
                    <a:pt x="263266" y="23824"/>
                  </a:lnTo>
                  <a:lnTo>
                    <a:pt x="0" y="23824"/>
                  </a:lnTo>
                  <a:lnTo>
                    <a:pt x="0" y="0"/>
                  </a:lnTo>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18" name="Shape 1872">
              <a:extLst>
                <a:ext uri="{FF2B5EF4-FFF2-40B4-BE49-F238E27FC236}">
                  <a16:creationId xmlns:a16="http://schemas.microsoft.com/office/drawing/2014/main" id="{C0A023FE-7D66-9BC1-1312-EADD0CE7206D}"/>
                </a:ext>
              </a:extLst>
            </p:cNvPr>
            <p:cNvSpPr/>
            <p:nvPr/>
          </p:nvSpPr>
          <p:spPr>
            <a:xfrm>
              <a:off x="2672274" y="0"/>
              <a:ext cx="709604" cy="771308"/>
            </a:xfrm>
            <a:custGeom>
              <a:avLst/>
              <a:gdLst/>
              <a:ahLst/>
              <a:cxnLst/>
              <a:rect l="0" t="0" r="0" b="0"/>
              <a:pathLst>
                <a:path w="709604" h="771308">
                  <a:moveTo>
                    <a:pt x="709604" y="385654"/>
                  </a:moveTo>
                  <a:lnTo>
                    <a:pt x="705610" y="438140"/>
                  </a:lnTo>
                  <a:lnTo>
                    <a:pt x="696185" y="488013"/>
                  </a:lnTo>
                  <a:lnTo>
                    <a:pt x="681008" y="535302"/>
                  </a:lnTo>
                  <a:lnTo>
                    <a:pt x="660561" y="580343"/>
                  </a:lnTo>
                  <a:lnTo>
                    <a:pt x="635481" y="622025"/>
                  </a:lnTo>
                  <a:lnTo>
                    <a:pt x="604969" y="658890"/>
                  </a:lnTo>
                  <a:lnTo>
                    <a:pt x="570463" y="691272"/>
                  </a:lnTo>
                  <a:lnTo>
                    <a:pt x="534040" y="718822"/>
                  </a:lnTo>
                  <a:lnTo>
                    <a:pt x="491707" y="740780"/>
                  </a:lnTo>
                  <a:lnTo>
                    <a:pt x="448255" y="757526"/>
                  </a:lnTo>
                  <a:lnTo>
                    <a:pt x="402407" y="768695"/>
                  </a:lnTo>
                  <a:lnTo>
                    <a:pt x="355441" y="771308"/>
                  </a:lnTo>
                  <a:lnTo>
                    <a:pt x="306398" y="768695"/>
                  </a:lnTo>
                  <a:lnTo>
                    <a:pt x="260231" y="757526"/>
                  </a:lnTo>
                  <a:lnTo>
                    <a:pt x="217099" y="740780"/>
                  </a:lnTo>
                  <a:lnTo>
                    <a:pt x="175564" y="718822"/>
                  </a:lnTo>
                  <a:lnTo>
                    <a:pt x="138342" y="691272"/>
                  </a:lnTo>
                  <a:lnTo>
                    <a:pt x="103517" y="658890"/>
                  </a:lnTo>
                  <a:lnTo>
                    <a:pt x="73804" y="622025"/>
                  </a:lnTo>
                  <a:lnTo>
                    <a:pt x="47925" y="580343"/>
                  </a:lnTo>
                  <a:lnTo>
                    <a:pt x="27956" y="535302"/>
                  </a:lnTo>
                  <a:lnTo>
                    <a:pt x="12301" y="488013"/>
                  </a:lnTo>
                  <a:lnTo>
                    <a:pt x="2876" y="438140"/>
                  </a:lnTo>
                  <a:lnTo>
                    <a:pt x="0" y="385654"/>
                  </a:lnTo>
                  <a:lnTo>
                    <a:pt x="2876" y="335022"/>
                  </a:lnTo>
                  <a:lnTo>
                    <a:pt x="12301" y="284404"/>
                  </a:lnTo>
                  <a:lnTo>
                    <a:pt x="27956" y="236386"/>
                  </a:lnTo>
                  <a:lnTo>
                    <a:pt x="47925" y="192075"/>
                  </a:lnTo>
                  <a:lnTo>
                    <a:pt x="73804" y="150393"/>
                  </a:lnTo>
                  <a:lnTo>
                    <a:pt x="103517" y="114652"/>
                  </a:lnTo>
                  <a:lnTo>
                    <a:pt x="138342" y="81145"/>
                  </a:lnTo>
                  <a:lnTo>
                    <a:pt x="175564" y="53596"/>
                  </a:lnTo>
                  <a:lnTo>
                    <a:pt x="217099" y="31273"/>
                  </a:lnTo>
                  <a:lnTo>
                    <a:pt x="260231" y="14892"/>
                  </a:lnTo>
                  <a:lnTo>
                    <a:pt x="306398" y="3723"/>
                  </a:lnTo>
                  <a:lnTo>
                    <a:pt x="355441" y="0"/>
                  </a:lnTo>
                  <a:lnTo>
                    <a:pt x="402407" y="3723"/>
                  </a:lnTo>
                  <a:lnTo>
                    <a:pt x="448255" y="14892"/>
                  </a:lnTo>
                  <a:lnTo>
                    <a:pt x="491707" y="31273"/>
                  </a:lnTo>
                  <a:lnTo>
                    <a:pt x="534040" y="53596"/>
                  </a:lnTo>
                  <a:lnTo>
                    <a:pt x="570463" y="81145"/>
                  </a:lnTo>
                  <a:lnTo>
                    <a:pt x="604969" y="113543"/>
                  </a:lnTo>
                  <a:lnTo>
                    <a:pt x="635481" y="150393"/>
                  </a:lnTo>
                  <a:lnTo>
                    <a:pt x="660561" y="192075"/>
                  </a:lnTo>
                  <a:lnTo>
                    <a:pt x="681008" y="236386"/>
                  </a:lnTo>
                  <a:lnTo>
                    <a:pt x="696185" y="284404"/>
                  </a:lnTo>
                  <a:lnTo>
                    <a:pt x="705610" y="333913"/>
                  </a:lnTo>
                  <a:lnTo>
                    <a:pt x="709604" y="385654"/>
                  </a:lnTo>
                  <a:close/>
                </a:path>
              </a:pathLst>
            </a:custGeom>
            <a:ln w="15652"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19" name="Shape 1873">
              <a:extLst>
                <a:ext uri="{FF2B5EF4-FFF2-40B4-BE49-F238E27FC236}">
                  <a16:creationId xmlns:a16="http://schemas.microsoft.com/office/drawing/2014/main" id="{D16D0BA8-9616-A7D4-7D9F-9FF6D9933DE7}"/>
                </a:ext>
              </a:extLst>
            </p:cNvPr>
            <p:cNvSpPr/>
            <p:nvPr/>
          </p:nvSpPr>
          <p:spPr>
            <a:xfrm>
              <a:off x="2910620" y="295194"/>
              <a:ext cx="92814" cy="126566"/>
            </a:xfrm>
            <a:custGeom>
              <a:avLst/>
              <a:gdLst/>
              <a:ahLst/>
              <a:cxnLst/>
              <a:rect l="0" t="0" r="0" b="0"/>
              <a:pathLst>
                <a:path w="92814" h="126566">
                  <a:moveTo>
                    <a:pt x="43771" y="0"/>
                  </a:moveTo>
                  <a:lnTo>
                    <a:pt x="45848" y="1124"/>
                  </a:lnTo>
                  <a:lnTo>
                    <a:pt x="55593" y="1124"/>
                  </a:lnTo>
                  <a:lnTo>
                    <a:pt x="57510" y="1869"/>
                  </a:lnTo>
                  <a:lnTo>
                    <a:pt x="60225" y="2978"/>
                  </a:lnTo>
                  <a:lnTo>
                    <a:pt x="62941" y="2978"/>
                  </a:lnTo>
                  <a:lnTo>
                    <a:pt x="65018" y="3723"/>
                  </a:lnTo>
                  <a:lnTo>
                    <a:pt x="66935" y="4832"/>
                  </a:lnTo>
                  <a:lnTo>
                    <a:pt x="68053" y="5577"/>
                  </a:lnTo>
                  <a:lnTo>
                    <a:pt x="69651" y="6701"/>
                  </a:lnTo>
                  <a:lnTo>
                    <a:pt x="70769" y="6701"/>
                  </a:lnTo>
                  <a:lnTo>
                    <a:pt x="72846" y="8555"/>
                  </a:lnTo>
                  <a:lnTo>
                    <a:pt x="74762" y="8555"/>
                  </a:lnTo>
                  <a:lnTo>
                    <a:pt x="75561" y="10424"/>
                  </a:lnTo>
                  <a:lnTo>
                    <a:pt x="76679" y="10424"/>
                  </a:lnTo>
                  <a:lnTo>
                    <a:pt x="77478" y="12278"/>
                  </a:lnTo>
                  <a:lnTo>
                    <a:pt x="79395" y="12278"/>
                  </a:lnTo>
                  <a:lnTo>
                    <a:pt x="79395" y="14147"/>
                  </a:lnTo>
                  <a:lnTo>
                    <a:pt x="80194" y="14892"/>
                  </a:lnTo>
                  <a:lnTo>
                    <a:pt x="81472" y="14892"/>
                  </a:lnTo>
                  <a:lnTo>
                    <a:pt x="82271" y="16745"/>
                  </a:lnTo>
                  <a:lnTo>
                    <a:pt x="83389" y="18615"/>
                  </a:lnTo>
                  <a:lnTo>
                    <a:pt x="84188" y="20469"/>
                  </a:lnTo>
                  <a:lnTo>
                    <a:pt x="84188" y="22338"/>
                  </a:lnTo>
                  <a:lnTo>
                    <a:pt x="86105" y="24192"/>
                  </a:lnTo>
                  <a:lnTo>
                    <a:pt x="86105" y="26805"/>
                  </a:lnTo>
                  <a:lnTo>
                    <a:pt x="87223" y="28659"/>
                  </a:lnTo>
                  <a:lnTo>
                    <a:pt x="88022" y="30528"/>
                  </a:lnTo>
                  <a:lnTo>
                    <a:pt x="88022" y="34251"/>
                  </a:lnTo>
                  <a:lnTo>
                    <a:pt x="69651" y="37974"/>
                  </a:lnTo>
                  <a:lnTo>
                    <a:pt x="68852" y="36105"/>
                  </a:lnTo>
                  <a:lnTo>
                    <a:pt x="68852" y="32382"/>
                  </a:lnTo>
                  <a:lnTo>
                    <a:pt x="68053" y="31638"/>
                  </a:lnTo>
                  <a:lnTo>
                    <a:pt x="66935" y="30528"/>
                  </a:lnTo>
                  <a:lnTo>
                    <a:pt x="66935" y="28659"/>
                  </a:lnTo>
                  <a:lnTo>
                    <a:pt x="66136" y="27915"/>
                  </a:lnTo>
                  <a:lnTo>
                    <a:pt x="66136" y="26805"/>
                  </a:lnTo>
                  <a:lnTo>
                    <a:pt x="65018" y="26061"/>
                  </a:lnTo>
                  <a:lnTo>
                    <a:pt x="64219" y="24936"/>
                  </a:lnTo>
                  <a:lnTo>
                    <a:pt x="62941" y="24192"/>
                  </a:lnTo>
                  <a:lnTo>
                    <a:pt x="62941" y="22338"/>
                  </a:lnTo>
                  <a:lnTo>
                    <a:pt x="62302" y="22338"/>
                  </a:lnTo>
                  <a:lnTo>
                    <a:pt x="60225" y="21213"/>
                  </a:lnTo>
                  <a:lnTo>
                    <a:pt x="58308" y="20469"/>
                  </a:lnTo>
                  <a:lnTo>
                    <a:pt x="57510" y="19359"/>
                  </a:lnTo>
                  <a:lnTo>
                    <a:pt x="56392" y="19359"/>
                  </a:lnTo>
                  <a:lnTo>
                    <a:pt x="54315" y="18615"/>
                  </a:lnTo>
                  <a:lnTo>
                    <a:pt x="53676" y="18615"/>
                  </a:lnTo>
                  <a:lnTo>
                    <a:pt x="51599" y="17490"/>
                  </a:lnTo>
                  <a:lnTo>
                    <a:pt x="46966" y="17490"/>
                  </a:lnTo>
                  <a:lnTo>
                    <a:pt x="45848" y="16745"/>
                  </a:lnTo>
                  <a:lnTo>
                    <a:pt x="42973" y="17490"/>
                  </a:lnTo>
                  <a:lnTo>
                    <a:pt x="38340" y="17490"/>
                  </a:lnTo>
                  <a:lnTo>
                    <a:pt x="35145" y="18615"/>
                  </a:lnTo>
                  <a:lnTo>
                    <a:pt x="32429" y="18615"/>
                  </a:lnTo>
                  <a:lnTo>
                    <a:pt x="31311" y="19359"/>
                  </a:lnTo>
                  <a:lnTo>
                    <a:pt x="29714" y="20469"/>
                  </a:lnTo>
                  <a:lnTo>
                    <a:pt x="28595" y="20469"/>
                  </a:lnTo>
                  <a:lnTo>
                    <a:pt x="26519" y="21213"/>
                  </a:lnTo>
                  <a:lnTo>
                    <a:pt x="26519" y="22338"/>
                  </a:lnTo>
                  <a:lnTo>
                    <a:pt x="24602" y="23082"/>
                  </a:lnTo>
                  <a:lnTo>
                    <a:pt x="24602" y="24936"/>
                  </a:lnTo>
                  <a:lnTo>
                    <a:pt x="22685" y="26061"/>
                  </a:lnTo>
                  <a:lnTo>
                    <a:pt x="22685" y="26805"/>
                  </a:lnTo>
                  <a:lnTo>
                    <a:pt x="21885" y="27915"/>
                  </a:lnTo>
                  <a:lnTo>
                    <a:pt x="20767" y="28659"/>
                  </a:lnTo>
                  <a:lnTo>
                    <a:pt x="20767" y="34251"/>
                  </a:lnTo>
                  <a:lnTo>
                    <a:pt x="20767" y="36105"/>
                  </a:lnTo>
                  <a:lnTo>
                    <a:pt x="21885" y="36850"/>
                  </a:lnTo>
                  <a:lnTo>
                    <a:pt x="21885" y="37974"/>
                  </a:lnTo>
                  <a:lnTo>
                    <a:pt x="22685" y="38719"/>
                  </a:lnTo>
                  <a:lnTo>
                    <a:pt x="22685" y="39828"/>
                  </a:lnTo>
                  <a:lnTo>
                    <a:pt x="23802" y="39828"/>
                  </a:lnTo>
                  <a:lnTo>
                    <a:pt x="23802" y="40573"/>
                  </a:lnTo>
                  <a:lnTo>
                    <a:pt x="24602" y="40573"/>
                  </a:lnTo>
                  <a:lnTo>
                    <a:pt x="24602" y="42442"/>
                  </a:lnTo>
                  <a:lnTo>
                    <a:pt x="26519" y="42442"/>
                  </a:lnTo>
                  <a:lnTo>
                    <a:pt x="26519" y="43551"/>
                  </a:lnTo>
                  <a:lnTo>
                    <a:pt x="27796" y="44296"/>
                  </a:lnTo>
                  <a:lnTo>
                    <a:pt x="28595" y="44296"/>
                  </a:lnTo>
                  <a:lnTo>
                    <a:pt x="29714" y="45420"/>
                  </a:lnTo>
                  <a:lnTo>
                    <a:pt x="30512" y="45420"/>
                  </a:lnTo>
                  <a:lnTo>
                    <a:pt x="30512" y="46165"/>
                  </a:lnTo>
                  <a:lnTo>
                    <a:pt x="33228" y="46165"/>
                  </a:lnTo>
                  <a:lnTo>
                    <a:pt x="34346" y="47274"/>
                  </a:lnTo>
                  <a:lnTo>
                    <a:pt x="35145" y="48019"/>
                  </a:lnTo>
                  <a:lnTo>
                    <a:pt x="39139" y="48019"/>
                  </a:lnTo>
                  <a:lnTo>
                    <a:pt x="41056" y="49143"/>
                  </a:lnTo>
                  <a:lnTo>
                    <a:pt x="41854" y="49888"/>
                  </a:lnTo>
                  <a:lnTo>
                    <a:pt x="46966" y="49888"/>
                  </a:lnTo>
                  <a:lnTo>
                    <a:pt x="50481" y="51742"/>
                  </a:lnTo>
                  <a:lnTo>
                    <a:pt x="53676" y="52866"/>
                  </a:lnTo>
                  <a:lnTo>
                    <a:pt x="56392" y="53611"/>
                  </a:lnTo>
                  <a:lnTo>
                    <a:pt x="59427" y="54720"/>
                  </a:lnTo>
                  <a:lnTo>
                    <a:pt x="62302" y="55464"/>
                  </a:lnTo>
                  <a:lnTo>
                    <a:pt x="64219" y="56589"/>
                  </a:lnTo>
                  <a:lnTo>
                    <a:pt x="66136" y="57334"/>
                  </a:lnTo>
                  <a:lnTo>
                    <a:pt x="68852" y="58078"/>
                  </a:lnTo>
                  <a:lnTo>
                    <a:pt x="70769" y="58078"/>
                  </a:lnTo>
                  <a:lnTo>
                    <a:pt x="71568" y="59187"/>
                  </a:lnTo>
                  <a:lnTo>
                    <a:pt x="73644" y="59932"/>
                  </a:lnTo>
                  <a:lnTo>
                    <a:pt x="75561" y="59932"/>
                  </a:lnTo>
                  <a:lnTo>
                    <a:pt x="76679" y="61801"/>
                  </a:lnTo>
                  <a:lnTo>
                    <a:pt x="77478" y="61801"/>
                  </a:lnTo>
                  <a:lnTo>
                    <a:pt x="79395" y="62911"/>
                  </a:lnTo>
                  <a:lnTo>
                    <a:pt x="79395" y="63655"/>
                  </a:lnTo>
                  <a:lnTo>
                    <a:pt x="81472" y="63655"/>
                  </a:lnTo>
                  <a:lnTo>
                    <a:pt x="82271" y="65509"/>
                  </a:lnTo>
                  <a:lnTo>
                    <a:pt x="84188" y="65509"/>
                  </a:lnTo>
                  <a:lnTo>
                    <a:pt x="84188" y="66634"/>
                  </a:lnTo>
                  <a:lnTo>
                    <a:pt x="85306" y="67378"/>
                  </a:lnTo>
                  <a:lnTo>
                    <a:pt x="86105" y="68487"/>
                  </a:lnTo>
                  <a:lnTo>
                    <a:pt x="87223" y="70357"/>
                  </a:lnTo>
                  <a:lnTo>
                    <a:pt x="88022" y="70357"/>
                  </a:lnTo>
                  <a:lnTo>
                    <a:pt x="88022" y="72210"/>
                  </a:lnTo>
                  <a:lnTo>
                    <a:pt x="89300" y="72955"/>
                  </a:lnTo>
                  <a:lnTo>
                    <a:pt x="90099" y="74824"/>
                  </a:lnTo>
                  <a:lnTo>
                    <a:pt x="90897" y="76678"/>
                  </a:lnTo>
                  <a:lnTo>
                    <a:pt x="90897" y="77802"/>
                  </a:lnTo>
                  <a:lnTo>
                    <a:pt x="92016" y="79292"/>
                  </a:lnTo>
                  <a:lnTo>
                    <a:pt x="92016" y="80401"/>
                  </a:lnTo>
                  <a:lnTo>
                    <a:pt x="92814" y="82270"/>
                  </a:lnTo>
                  <a:lnTo>
                    <a:pt x="92814" y="94183"/>
                  </a:lnTo>
                  <a:lnTo>
                    <a:pt x="92016" y="96038"/>
                  </a:lnTo>
                  <a:lnTo>
                    <a:pt x="92016" y="97162"/>
                  </a:lnTo>
                  <a:lnTo>
                    <a:pt x="90897" y="99016"/>
                  </a:lnTo>
                  <a:lnTo>
                    <a:pt x="90897" y="100505"/>
                  </a:lnTo>
                  <a:lnTo>
                    <a:pt x="90099" y="101629"/>
                  </a:lnTo>
                  <a:lnTo>
                    <a:pt x="89300" y="103483"/>
                  </a:lnTo>
                  <a:lnTo>
                    <a:pt x="88022" y="105352"/>
                  </a:lnTo>
                  <a:lnTo>
                    <a:pt x="88022" y="107206"/>
                  </a:lnTo>
                  <a:lnTo>
                    <a:pt x="87223" y="107951"/>
                  </a:lnTo>
                  <a:lnTo>
                    <a:pt x="86105" y="109820"/>
                  </a:lnTo>
                  <a:lnTo>
                    <a:pt x="84188" y="110929"/>
                  </a:lnTo>
                  <a:lnTo>
                    <a:pt x="84188" y="112799"/>
                  </a:lnTo>
                  <a:lnTo>
                    <a:pt x="82271" y="113543"/>
                  </a:lnTo>
                  <a:lnTo>
                    <a:pt x="81472" y="115397"/>
                  </a:lnTo>
                  <a:lnTo>
                    <a:pt x="79395" y="116521"/>
                  </a:lnTo>
                  <a:lnTo>
                    <a:pt x="79395" y="117266"/>
                  </a:lnTo>
                  <a:lnTo>
                    <a:pt x="77478" y="119120"/>
                  </a:lnTo>
                  <a:lnTo>
                    <a:pt x="75561" y="119120"/>
                  </a:lnTo>
                  <a:lnTo>
                    <a:pt x="74762" y="120244"/>
                  </a:lnTo>
                  <a:lnTo>
                    <a:pt x="72846" y="120989"/>
                  </a:lnTo>
                  <a:lnTo>
                    <a:pt x="70769" y="121734"/>
                  </a:lnTo>
                  <a:lnTo>
                    <a:pt x="68852" y="122843"/>
                  </a:lnTo>
                  <a:lnTo>
                    <a:pt x="66935" y="123587"/>
                  </a:lnTo>
                  <a:lnTo>
                    <a:pt x="65018" y="123587"/>
                  </a:lnTo>
                  <a:lnTo>
                    <a:pt x="62941" y="124697"/>
                  </a:lnTo>
                  <a:lnTo>
                    <a:pt x="62302" y="125441"/>
                  </a:lnTo>
                  <a:lnTo>
                    <a:pt x="57510" y="125441"/>
                  </a:lnTo>
                  <a:lnTo>
                    <a:pt x="55593" y="126566"/>
                  </a:lnTo>
                  <a:lnTo>
                    <a:pt x="39937" y="126566"/>
                  </a:lnTo>
                  <a:lnTo>
                    <a:pt x="37221" y="125441"/>
                  </a:lnTo>
                  <a:lnTo>
                    <a:pt x="30512" y="125441"/>
                  </a:lnTo>
                  <a:lnTo>
                    <a:pt x="27796" y="123587"/>
                  </a:lnTo>
                  <a:lnTo>
                    <a:pt x="24602" y="123587"/>
                  </a:lnTo>
                  <a:lnTo>
                    <a:pt x="22685" y="121734"/>
                  </a:lnTo>
                  <a:lnTo>
                    <a:pt x="19969" y="120989"/>
                  </a:lnTo>
                  <a:lnTo>
                    <a:pt x="17892" y="120244"/>
                  </a:lnTo>
                  <a:lnTo>
                    <a:pt x="15975" y="119120"/>
                  </a:lnTo>
                  <a:lnTo>
                    <a:pt x="13259" y="117266"/>
                  </a:lnTo>
                  <a:lnTo>
                    <a:pt x="11342" y="115397"/>
                  </a:lnTo>
                  <a:lnTo>
                    <a:pt x="9265" y="113543"/>
                  </a:lnTo>
                  <a:lnTo>
                    <a:pt x="8627" y="111674"/>
                  </a:lnTo>
                  <a:lnTo>
                    <a:pt x="6550" y="109076"/>
                  </a:lnTo>
                  <a:lnTo>
                    <a:pt x="4633" y="107206"/>
                  </a:lnTo>
                  <a:lnTo>
                    <a:pt x="4633" y="105352"/>
                  </a:lnTo>
                  <a:lnTo>
                    <a:pt x="2716" y="102374"/>
                  </a:lnTo>
                  <a:lnTo>
                    <a:pt x="1438" y="99760"/>
                  </a:lnTo>
                  <a:lnTo>
                    <a:pt x="639" y="97162"/>
                  </a:lnTo>
                  <a:lnTo>
                    <a:pt x="639" y="94183"/>
                  </a:lnTo>
                  <a:lnTo>
                    <a:pt x="0" y="91570"/>
                  </a:lnTo>
                  <a:lnTo>
                    <a:pt x="0" y="87847"/>
                  </a:lnTo>
                  <a:lnTo>
                    <a:pt x="17892" y="84124"/>
                  </a:lnTo>
                  <a:lnTo>
                    <a:pt x="17892" y="86738"/>
                  </a:lnTo>
                  <a:lnTo>
                    <a:pt x="19170" y="88591"/>
                  </a:lnTo>
                  <a:lnTo>
                    <a:pt x="19969" y="90460"/>
                  </a:lnTo>
                  <a:lnTo>
                    <a:pt x="19969" y="92315"/>
                  </a:lnTo>
                  <a:lnTo>
                    <a:pt x="20767" y="94183"/>
                  </a:lnTo>
                  <a:lnTo>
                    <a:pt x="20767" y="96038"/>
                  </a:lnTo>
                  <a:lnTo>
                    <a:pt x="21885" y="97162"/>
                  </a:lnTo>
                  <a:lnTo>
                    <a:pt x="22685" y="99016"/>
                  </a:lnTo>
                  <a:lnTo>
                    <a:pt x="23802" y="99760"/>
                  </a:lnTo>
                  <a:lnTo>
                    <a:pt x="24602" y="101629"/>
                  </a:lnTo>
                  <a:lnTo>
                    <a:pt x="25720" y="102374"/>
                  </a:lnTo>
                  <a:lnTo>
                    <a:pt x="26519" y="103483"/>
                  </a:lnTo>
                  <a:lnTo>
                    <a:pt x="28595" y="104228"/>
                  </a:lnTo>
                  <a:lnTo>
                    <a:pt x="29714" y="105352"/>
                  </a:lnTo>
                  <a:lnTo>
                    <a:pt x="31311" y="106097"/>
                  </a:lnTo>
                  <a:lnTo>
                    <a:pt x="32429" y="107206"/>
                  </a:lnTo>
                  <a:lnTo>
                    <a:pt x="33228" y="107951"/>
                  </a:lnTo>
                  <a:lnTo>
                    <a:pt x="35145" y="107951"/>
                  </a:lnTo>
                  <a:lnTo>
                    <a:pt x="38340" y="109076"/>
                  </a:lnTo>
                  <a:lnTo>
                    <a:pt x="39139" y="109076"/>
                  </a:lnTo>
                  <a:lnTo>
                    <a:pt x="41056" y="109820"/>
                  </a:lnTo>
                  <a:lnTo>
                    <a:pt x="53676" y="109820"/>
                  </a:lnTo>
                  <a:lnTo>
                    <a:pt x="55593" y="109076"/>
                  </a:lnTo>
                  <a:lnTo>
                    <a:pt x="57510" y="109076"/>
                  </a:lnTo>
                  <a:lnTo>
                    <a:pt x="58308" y="107951"/>
                  </a:lnTo>
                  <a:lnTo>
                    <a:pt x="60225" y="107951"/>
                  </a:lnTo>
                  <a:lnTo>
                    <a:pt x="62302" y="107206"/>
                  </a:lnTo>
                  <a:lnTo>
                    <a:pt x="62941" y="107206"/>
                  </a:lnTo>
                  <a:lnTo>
                    <a:pt x="64219" y="106097"/>
                  </a:lnTo>
                  <a:lnTo>
                    <a:pt x="66136" y="105352"/>
                  </a:lnTo>
                  <a:lnTo>
                    <a:pt x="66935" y="104228"/>
                  </a:lnTo>
                  <a:lnTo>
                    <a:pt x="66935" y="103483"/>
                  </a:lnTo>
                  <a:lnTo>
                    <a:pt x="68852" y="102374"/>
                  </a:lnTo>
                  <a:lnTo>
                    <a:pt x="68852" y="101629"/>
                  </a:lnTo>
                  <a:lnTo>
                    <a:pt x="70769" y="100505"/>
                  </a:lnTo>
                  <a:lnTo>
                    <a:pt x="70769" y="97906"/>
                  </a:lnTo>
                  <a:lnTo>
                    <a:pt x="71568" y="97162"/>
                  </a:lnTo>
                  <a:lnTo>
                    <a:pt x="71568" y="96038"/>
                  </a:lnTo>
                  <a:lnTo>
                    <a:pt x="72846" y="94183"/>
                  </a:lnTo>
                  <a:lnTo>
                    <a:pt x="72846" y="87847"/>
                  </a:lnTo>
                  <a:lnTo>
                    <a:pt x="71568" y="85993"/>
                  </a:lnTo>
                  <a:lnTo>
                    <a:pt x="70769" y="84124"/>
                  </a:lnTo>
                  <a:lnTo>
                    <a:pt x="70769" y="82270"/>
                  </a:lnTo>
                  <a:lnTo>
                    <a:pt x="69651" y="82270"/>
                  </a:lnTo>
                  <a:lnTo>
                    <a:pt x="68852" y="81145"/>
                  </a:lnTo>
                  <a:lnTo>
                    <a:pt x="68053" y="80401"/>
                  </a:lnTo>
                  <a:lnTo>
                    <a:pt x="66935" y="79292"/>
                  </a:lnTo>
                  <a:lnTo>
                    <a:pt x="66136" y="79292"/>
                  </a:lnTo>
                  <a:lnTo>
                    <a:pt x="64219" y="78547"/>
                  </a:lnTo>
                  <a:lnTo>
                    <a:pt x="62941" y="77802"/>
                  </a:lnTo>
                  <a:lnTo>
                    <a:pt x="60225" y="77802"/>
                  </a:lnTo>
                  <a:lnTo>
                    <a:pt x="58308" y="76678"/>
                  </a:lnTo>
                  <a:lnTo>
                    <a:pt x="56392" y="75933"/>
                  </a:lnTo>
                  <a:lnTo>
                    <a:pt x="54315" y="75933"/>
                  </a:lnTo>
                  <a:lnTo>
                    <a:pt x="52398" y="74824"/>
                  </a:lnTo>
                  <a:lnTo>
                    <a:pt x="50481" y="74080"/>
                  </a:lnTo>
                  <a:lnTo>
                    <a:pt x="47765" y="72210"/>
                  </a:lnTo>
                  <a:lnTo>
                    <a:pt x="43771" y="72210"/>
                  </a:lnTo>
                  <a:lnTo>
                    <a:pt x="41056" y="71101"/>
                  </a:lnTo>
                  <a:lnTo>
                    <a:pt x="38340" y="70357"/>
                  </a:lnTo>
                  <a:lnTo>
                    <a:pt x="35145" y="69232"/>
                  </a:lnTo>
                  <a:lnTo>
                    <a:pt x="32429" y="68487"/>
                  </a:lnTo>
                  <a:lnTo>
                    <a:pt x="29714" y="67378"/>
                  </a:lnTo>
                  <a:lnTo>
                    <a:pt x="27796" y="66634"/>
                  </a:lnTo>
                  <a:lnTo>
                    <a:pt x="24602" y="65509"/>
                  </a:lnTo>
                  <a:lnTo>
                    <a:pt x="23802" y="65509"/>
                  </a:lnTo>
                  <a:lnTo>
                    <a:pt x="21885" y="64764"/>
                  </a:lnTo>
                  <a:lnTo>
                    <a:pt x="19969" y="63655"/>
                  </a:lnTo>
                  <a:lnTo>
                    <a:pt x="19170" y="62911"/>
                  </a:lnTo>
                  <a:lnTo>
                    <a:pt x="17094" y="61801"/>
                  </a:lnTo>
                  <a:lnTo>
                    <a:pt x="15975" y="61801"/>
                  </a:lnTo>
                  <a:lnTo>
                    <a:pt x="15177" y="61057"/>
                  </a:lnTo>
                  <a:lnTo>
                    <a:pt x="13259" y="59932"/>
                  </a:lnTo>
                  <a:lnTo>
                    <a:pt x="12141" y="59187"/>
                  </a:lnTo>
                  <a:lnTo>
                    <a:pt x="11342" y="58078"/>
                  </a:lnTo>
                  <a:lnTo>
                    <a:pt x="11342" y="57334"/>
                  </a:lnTo>
                  <a:lnTo>
                    <a:pt x="9265" y="56589"/>
                  </a:lnTo>
                  <a:lnTo>
                    <a:pt x="8627" y="55464"/>
                  </a:lnTo>
                  <a:lnTo>
                    <a:pt x="8627" y="53611"/>
                  </a:lnTo>
                  <a:lnTo>
                    <a:pt x="7348" y="52866"/>
                  </a:lnTo>
                  <a:lnTo>
                    <a:pt x="6550" y="51742"/>
                  </a:lnTo>
                  <a:lnTo>
                    <a:pt x="5431" y="49888"/>
                  </a:lnTo>
                  <a:lnTo>
                    <a:pt x="4633" y="49143"/>
                  </a:lnTo>
                  <a:lnTo>
                    <a:pt x="4633" y="45420"/>
                  </a:lnTo>
                  <a:lnTo>
                    <a:pt x="3515" y="44296"/>
                  </a:lnTo>
                  <a:lnTo>
                    <a:pt x="3515" y="42442"/>
                  </a:lnTo>
                  <a:lnTo>
                    <a:pt x="2716" y="41697"/>
                  </a:lnTo>
                  <a:lnTo>
                    <a:pt x="2716" y="28659"/>
                  </a:lnTo>
                  <a:lnTo>
                    <a:pt x="3515" y="26805"/>
                  </a:lnTo>
                  <a:lnTo>
                    <a:pt x="4633" y="26061"/>
                  </a:lnTo>
                  <a:lnTo>
                    <a:pt x="4633" y="22338"/>
                  </a:lnTo>
                  <a:lnTo>
                    <a:pt x="5431" y="20469"/>
                  </a:lnTo>
                  <a:lnTo>
                    <a:pt x="6550" y="20469"/>
                  </a:lnTo>
                  <a:lnTo>
                    <a:pt x="6550" y="18615"/>
                  </a:lnTo>
                  <a:lnTo>
                    <a:pt x="7348" y="17490"/>
                  </a:lnTo>
                  <a:lnTo>
                    <a:pt x="8627" y="15636"/>
                  </a:lnTo>
                  <a:lnTo>
                    <a:pt x="8627" y="14892"/>
                  </a:lnTo>
                  <a:lnTo>
                    <a:pt x="9265" y="14147"/>
                  </a:lnTo>
                  <a:lnTo>
                    <a:pt x="10065" y="13023"/>
                  </a:lnTo>
                  <a:lnTo>
                    <a:pt x="11342" y="12278"/>
                  </a:lnTo>
                  <a:lnTo>
                    <a:pt x="12141" y="11169"/>
                  </a:lnTo>
                  <a:lnTo>
                    <a:pt x="13259" y="10424"/>
                  </a:lnTo>
                  <a:lnTo>
                    <a:pt x="14058" y="10424"/>
                  </a:lnTo>
                  <a:lnTo>
                    <a:pt x="15975" y="8555"/>
                  </a:lnTo>
                  <a:lnTo>
                    <a:pt x="17094" y="8555"/>
                  </a:lnTo>
                  <a:lnTo>
                    <a:pt x="17892" y="7446"/>
                  </a:lnTo>
                  <a:lnTo>
                    <a:pt x="17892" y="6701"/>
                  </a:lnTo>
                  <a:lnTo>
                    <a:pt x="19969" y="6701"/>
                  </a:lnTo>
                  <a:lnTo>
                    <a:pt x="20767" y="5577"/>
                  </a:lnTo>
                  <a:lnTo>
                    <a:pt x="21885" y="4832"/>
                  </a:lnTo>
                  <a:lnTo>
                    <a:pt x="23802" y="4832"/>
                  </a:lnTo>
                  <a:lnTo>
                    <a:pt x="24602" y="3723"/>
                  </a:lnTo>
                  <a:lnTo>
                    <a:pt x="25720" y="2978"/>
                  </a:lnTo>
                  <a:lnTo>
                    <a:pt x="28595" y="2978"/>
                  </a:lnTo>
                  <a:lnTo>
                    <a:pt x="29714" y="1869"/>
                  </a:lnTo>
                  <a:lnTo>
                    <a:pt x="31311" y="1869"/>
                  </a:lnTo>
                  <a:lnTo>
                    <a:pt x="32429" y="1124"/>
                  </a:lnTo>
                  <a:lnTo>
                    <a:pt x="41854" y="1124"/>
                  </a:lnTo>
                  <a:lnTo>
                    <a:pt x="43771" y="0"/>
                  </a:lnTo>
                  <a:close/>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20" name="Shape 1874">
              <a:extLst>
                <a:ext uri="{FF2B5EF4-FFF2-40B4-BE49-F238E27FC236}">
                  <a16:creationId xmlns:a16="http://schemas.microsoft.com/office/drawing/2014/main" id="{04171677-C4BB-2EDE-55D7-791E65B9501A}"/>
                </a:ext>
              </a:extLst>
            </p:cNvPr>
            <p:cNvSpPr/>
            <p:nvPr/>
          </p:nvSpPr>
          <p:spPr>
            <a:xfrm>
              <a:off x="2917649" y="301895"/>
              <a:ext cx="92814" cy="126566"/>
            </a:xfrm>
            <a:custGeom>
              <a:avLst/>
              <a:gdLst/>
              <a:ahLst/>
              <a:cxnLst/>
              <a:rect l="0" t="0" r="0" b="0"/>
              <a:pathLst>
                <a:path w="92814" h="126566">
                  <a:moveTo>
                    <a:pt x="0" y="87847"/>
                  </a:moveTo>
                  <a:lnTo>
                    <a:pt x="18052" y="84124"/>
                  </a:lnTo>
                  <a:lnTo>
                    <a:pt x="18052" y="86738"/>
                  </a:lnTo>
                  <a:lnTo>
                    <a:pt x="19170" y="88591"/>
                  </a:lnTo>
                  <a:lnTo>
                    <a:pt x="19969" y="90461"/>
                  </a:lnTo>
                  <a:lnTo>
                    <a:pt x="19969" y="92315"/>
                  </a:lnTo>
                  <a:lnTo>
                    <a:pt x="20767" y="94184"/>
                  </a:lnTo>
                  <a:lnTo>
                    <a:pt x="20767" y="96038"/>
                  </a:lnTo>
                  <a:lnTo>
                    <a:pt x="21885" y="97162"/>
                  </a:lnTo>
                  <a:lnTo>
                    <a:pt x="22685" y="99016"/>
                  </a:lnTo>
                  <a:lnTo>
                    <a:pt x="23802" y="99761"/>
                  </a:lnTo>
                  <a:lnTo>
                    <a:pt x="24602" y="101629"/>
                  </a:lnTo>
                  <a:lnTo>
                    <a:pt x="25879" y="102374"/>
                  </a:lnTo>
                  <a:lnTo>
                    <a:pt x="26519" y="103484"/>
                  </a:lnTo>
                  <a:lnTo>
                    <a:pt x="28595" y="104228"/>
                  </a:lnTo>
                  <a:lnTo>
                    <a:pt x="29713" y="105352"/>
                  </a:lnTo>
                  <a:lnTo>
                    <a:pt x="31311" y="106097"/>
                  </a:lnTo>
                  <a:lnTo>
                    <a:pt x="32429" y="107207"/>
                  </a:lnTo>
                  <a:lnTo>
                    <a:pt x="33227" y="107951"/>
                  </a:lnTo>
                  <a:lnTo>
                    <a:pt x="35145" y="107951"/>
                  </a:lnTo>
                  <a:lnTo>
                    <a:pt x="38340" y="109076"/>
                  </a:lnTo>
                  <a:lnTo>
                    <a:pt x="39139" y="109076"/>
                  </a:lnTo>
                  <a:lnTo>
                    <a:pt x="41056" y="109820"/>
                  </a:lnTo>
                  <a:lnTo>
                    <a:pt x="53675" y="109820"/>
                  </a:lnTo>
                  <a:lnTo>
                    <a:pt x="55593" y="109076"/>
                  </a:lnTo>
                  <a:lnTo>
                    <a:pt x="57510" y="109076"/>
                  </a:lnTo>
                  <a:lnTo>
                    <a:pt x="58308" y="107951"/>
                  </a:lnTo>
                  <a:lnTo>
                    <a:pt x="60225" y="107951"/>
                  </a:lnTo>
                  <a:lnTo>
                    <a:pt x="62302" y="107207"/>
                  </a:lnTo>
                  <a:lnTo>
                    <a:pt x="63101" y="107207"/>
                  </a:lnTo>
                  <a:lnTo>
                    <a:pt x="64219" y="106097"/>
                  </a:lnTo>
                  <a:lnTo>
                    <a:pt x="66136" y="105352"/>
                  </a:lnTo>
                  <a:lnTo>
                    <a:pt x="66935" y="104228"/>
                  </a:lnTo>
                  <a:lnTo>
                    <a:pt x="66935" y="103484"/>
                  </a:lnTo>
                  <a:lnTo>
                    <a:pt x="68852" y="102374"/>
                  </a:lnTo>
                  <a:lnTo>
                    <a:pt x="68852" y="101629"/>
                  </a:lnTo>
                  <a:lnTo>
                    <a:pt x="70929" y="100505"/>
                  </a:lnTo>
                  <a:lnTo>
                    <a:pt x="70929" y="97907"/>
                  </a:lnTo>
                  <a:lnTo>
                    <a:pt x="71727" y="97162"/>
                  </a:lnTo>
                  <a:lnTo>
                    <a:pt x="71727" y="96038"/>
                  </a:lnTo>
                  <a:lnTo>
                    <a:pt x="72846" y="94184"/>
                  </a:lnTo>
                  <a:lnTo>
                    <a:pt x="72846" y="87847"/>
                  </a:lnTo>
                  <a:lnTo>
                    <a:pt x="71727" y="85993"/>
                  </a:lnTo>
                  <a:lnTo>
                    <a:pt x="71727" y="85993"/>
                  </a:lnTo>
                  <a:lnTo>
                    <a:pt x="70929" y="84124"/>
                  </a:lnTo>
                  <a:lnTo>
                    <a:pt x="70929" y="84124"/>
                  </a:lnTo>
                  <a:lnTo>
                    <a:pt x="70929" y="82270"/>
                  </a:lnTo>
                  <a:lnTo>
                    <a:pt x="69650" y="82270"/>
                  </a:lnTo>
                  <a:lnTo>
                    <a:pt x="68852" y="81146"/>
                  </a:lnTo>
                  <a:lnTo>
                    <a:pt x="68053" y="80401"/>
                  </a:lnTo>
                  <a:lnTo>
                    <a:pt x="66935" y="79292"/>
                  </a:lnTo>
                  <a:lnTo>
                    <a:pt x="66136" y="79292"/>
                  </a:lnTo>
                  <a:lnTo>
                    <a:pt x="66136" y="79292"/>
                  </a:lnTo>
                  <a:lnTo>
                    <a:pt x="64219" y="78547"/>
                  </a:lnTo>
                  <a:lnTo>
                    <a:pt x="63101" y="77803"/>
                  </a:lnTo>
                  <a:lnTo>
                    <a:pt x="60225" y="77803"/>
                  </a:lnTo>
                  <a:lnTo>
                    <a:pt x="58308" y="76678"/>
                  </a:lnTo>
                  <a:lnTo>
                    <a:pt x="56392" y="75933"/>
                  </a:lnTo>
                  <a:lnTo>
                    <a:pt x="54475" y="75933"/>
                  </a:lnTo>
                  <a:lnTo>
                    <a:pt x="52398" y="74824"/>
                  </a:lnTo>
                  <a:lnTo>
                    <a:pt x="50481" y="74080"/>
                  </a:lnTo>
                  <a:lnTo>
                    <a:pt x="47765" y="72211"/>
                  </a:lnTo>
                  <a:lnTo>
                    <a:pt x="43771" y="72211"/>
                  </a:lnTo>
                  <a:lnTo>
                    <a:pt x="41056" y="71101"/>
                  </a:lnTo>
                  <a:lnTo>
                    <a:pt x="38340" y="70357"/>
                  </a:lnTo>
                  <a:lnTo>
                    <a:pt x="35145" y="69232"/>
                  </a:lnTo>
                  <a:lnTo>
                    <a:pt x="32429" y="68488"/>
                  </a:lnTo>
                  <a:lnTo>
                    <a:pt x="29713" y="67378"/>
                  </a:lnTo>
                  <a:lnTo>
                    <a:pt x="27796" y="66634"/>
                  </a:lnTo>
                  <a:lnTo>
                    <a:pt x="24602" y="65509"/>
                  </a:lnTo>
                  <a:lnTo>
                    <a:pt x="23802" y="65509"/>
                  </a:lnTo>
                  <a:lnTo>
                    <a:pt x="21885" y="64765"/>
                  </a:lnTo>
                  <a:lnTo>
                    <a:pt x="19969" y="63655"/>
                  </a:lnTo>
                  <a:lnTo>
                    <a:pt x="19170" y="62911"/>
                  </a:lnTo>
                  <a:lnTo>
                    <a:pt x="17253" y="61786"/>
                  </a:lnTo>
                  <a:lnTo>
                    <a:pt x="15975" y="61786"/>
                  </a:lnTo>
                  <a:lnTo>
                    <a:pt x="15177" y="61042"/>
                  </a:lnTo>
                  <a:lnTo>
                    <a:pt x="13259" y="59932"/>
                  </a:lnTo>
                  <a:lnTo>
                    <a:pt x="12141" y="59188"/>
                  </a:lnTo>
                  <a:lnTo>
                    <a:pt x="11342" y="58063"/>
                  </a:lnTo>
                  <a:lnTo>
                    <a:pt x="11342" y="57319"/>
                  </a:lnTo>
                  <a:lnTo>
                    <a:pt x="9425" y="56574"/>
                  </a:lnTo>
                  <a:lnTo>
                    <a:pt x="8627" y="55465"/>
                  </a:lnTo>
                  <a:lnTo>
                    <a:pt x="8627" y="53611"/>
                  </a:lnTo>
                  <a:lnTo>
                    <a:pt x="7348" y="52866"/>
                  </a:lnTo>
                  <a:lnTo>
                    <a:pt x="6550" y="51742"/>
                  </a:lnTo>
                  <a:lnTo>
                    <a:pt x="5431" y="49888"/>
                  </a:lnTo>
                  <a:lnTo>
                    <a:pt x="4633" y="49144"/>
                  </a:lnTo>
                  <a:lnTo>
                    <a:pt x="4633" y="45420"/>
                  </a:lnTo>
                  <a:lnTo>
                    <a:pt x="3515" y="44296"/>
                  </a:lnTo>
                  <a:lnTo>
                    <a:pt x="3515" y="42442"/>
                  </a:lnTo>
                  <a:lnTo>
                    <a:pt x="2716" y="41697"/>
                  </a:lnTo>
                  <a:lnTo>
                    <a:pt x="2716" y="28659"/>
                  </a:lnTo>
                  <a:lnTo>
                    <a:pt x="3515" y="26805"/>
                  </a:lnTo>
                  <a:lnTo>
                    <a:pt x="3515" y="26805"/>
                  </a:lnTo>
                  <a:lnTo>
                    <a:pt x="4633" y="26061"/>
                  </a:lnTo>
                  <a:lnTo>
                    <a:pt x="4633" y="22338"/>
                  </a:lnTo>
                  <a:lnTo>
                    <a:pt x="5431" y="20469"/>
                  </a:lnTo>
                  <a:lnTo>
                    <a:pt x="6550" y="20469"/>
                  </a:lnTo>
                  <a:lnTo>
                    <a:pt x="6550" y="18615"/>
                  </a:lnTo>
                  <a:lnTo>
                    <a:pt x="7348" y="17490"/>
                  </a:lnTo>
                  <a:lnTo>
                    <a:pt x="8627" y="15637"/>
                  </a:lnTo>
                  <a:lnTo>
                    <a:pt x="8627" y="14892"/>
                  </a:lnTo>
                  <a:lnTo>
                    <a:pt x="9425" y="14147"/>
                  </a:lnTo>
                  <a:lnTo>
                    <a:pt x="10065" y="13023"/>
                  </a:lnTo>
                  <a:lnTo>
                    <a:pt x="11342" y="12278"/>
                  </a:lnTo>
                  <a:lnTo>
                    <a:pt x="12141" y="11169"/>
                  </a:lnTo>
                  <a:lnTo>
                    <a:pt x="13259" y="10425"/>
                  </a:lnTo>
                  <a:lnTo>
                    <a:pt x="14058" y="10425"/>
                  </a:lnTo>
                  <a:lnTo>
                    <a:pt x="15975" y="8555"/>
                  </a:lnTo>
                  <a:lnTo>
                    <a:pt x="15975" y="8555"/>
                  </a:lnTo>
                  <a:lnTo>
                    <a:pt x="17253" y="8555"/>
                  </a:lnTo>
                  <a:lnTo>
                    <a:pt x="18052" y="7446"/>
                  </a:lnTo>
                  <a:lnTo>
                    <a:pt x="18052" y="6702"/>
                  </a:lnTo>
                  <a:lnTo>
                    <a:pt x="19969" y="6702"/>
                  </a:lnTo>
                  <a:lnTo>
                    <a:pt x="20767" y="5577"/>
                  </a:lnTo>
                  <a:lnTo>
                    <a:pt x="21885" y="4832"/>
                  </a:lnTo>
                  <a:lnTo>
                    <a:pt x="23802" y="4832"/>
                  </a:lnTo>
                  <a:lnTo>
                    <a:pt x="24602" y="3723"/>
                  </a:lnTo>
                  <a:lnTo>
                    <a:pt x="25879" y="2979"/>
                  </a:lnTo>
                  <a:lnTo>
                    <a:pt x="28595" y="2979"/>
                  </a:lnTo>
                  <a:lnTo>
                    <a:pt x="29713" y="1854"/>
                  </a:lnTo>
                  <a:lnTo>
                    <a:pt x="31311" y="1854"/>
                  </a:lnTo>
                  <a:lnTo>
                    <a:pt x="32429" y="1109"/>
                  </a:lnTo>
                  <a:lnTo>
                    <a:pt x="41854" y="1109"/>
                  </a:lnTo>
                  <a:lnTo>
                    <a:pt x="43771" y="0"/>
                  </a:lnTo>
                  <a:lnTo>
                    <a:pt x="45848" y="1109"/>
                  </a:lnTo>
                  <a:lnTo>
                    <a:pt x="55593" y="1109"/>
                  </a:lnTo>
                  <a:lnTo>
                    <a:pt x="57510" y="1854"/>
                  </a:lnTo>
                  <a:lnTo>
                    <a:pt x="60225" y="2979"/>
                  </a:lnTo>
                  <a:lnTo>
                    <a:pt x="63101" y="2979"/>
                  </a:lnTo>
                  <a:lnTo>
                    <a:pt x="65018" y="3723"/>
                  </a:lnTo>
                  <a:lnTo>
                    <a:pt x="66935" y="4832"/>
                  </a:lnTo>
                  <a:lnTo>
                    <a:pt x="68053" y="5577"/>
                  </a:lnTo>
                  <a:lnTo>
                    <a:pt x="69650" y="6702"/>
                  </a:lnTo>
                  <a:lnTo>
                    <a:pt x="70929" y="6702"/>
                  </a:lnTo>
                  <a:lnTo>
                    <a:pt x="72846" y="8555"/>
                  </a:lnTo>
                  <a:lnTo>
                    <a:pt x="74762" y="8555"/>
                  </a:lnTo>
                  <a:lnTo>
                    <a:pt x="75561" y="10425"/>
                  </a:lnTo>
                  <a:lnTo>
                    <a:pt x="76679" y="10425"/>
                  </a:lnTo>
                  <a:lnTo>
                    <a:pt x="77478" y="12278"/>
                  </a:lnTo>
                  <a:lnTo>
                    <a:pt x="79555" y="12278"/>
                  </a:lnTo>
                  <a:lnTo>
                    <a:pt x="79555" y="14147"/>
                  </a:lnTo>
                  <a:lnTo>
                    <a:pt x="80194" y="14892"/>
                  </a:lnTo>
                  <a:lnTo>
                    <a:pt x="81472" y="14892"/>
                  </a:lnTo>
                  <a:lnTo>
                    <a:pt x="82271" y="16746"/>
                  </a:lnTo>
                  <a:lnTo>
                    <a:pt x="83389" y="18615"/>
                  </a:lnTo>
                  <a:lnTo>
                    <a:pt x="84188" y="20469"/>
                  </a:lnTo>
                  <a:lnTo>
                    <a:pt x="84188" y="22338"/>
                  </a:lnTo>
                  <a:lnTo>
                    <a:pt x="86104" y="24192"/>
                  </a:lnTo>
                  <a:lnTo>
                    <a:pt x="86104" y="26805"/>
                  </a:lnTo>
                  <a:lnTo>
                    <a:pt x="87383" y="28659"/>
                  </a:lnTo>
                  <a:lnTo>
                    <a:pt x="88181" y="30528"/>
                  </a:lnTo>
                  <a:lnTo>
                    <a:pt x="88181" y="34251"/>
                  </a:lnTo>
                  <a:lnTo>
                    <a:pt x="69650" y="37974"/>
                  </a:lnTo>
                  <a:lnTo>
                    <a:pt x="68852" y="36106"/>
                  </a:lnTo>
                  <a:lnTo>
                    <a:pt x="68852" y="32383"/>
                  </a:lnTo>
                  <a:lnTo>
                    <a:pt x="68053" y="31638"/>
                  </a:lnTo>
                  <a:lnTo>
                    <a:pt x="66935" y="30528"/>
                  </a:lnTo>
                  <a:lnTo>
                    <a:pt x="66935" y="28659"/>
                  </a:lnTo>
                  <a:lnTo>
                    <a:pt x="66136" y="27915"/>
                  </a:lnTo>
                  <a:lnTo>
                    <a:pt x="66136" y="26805"/>
                  </a:lnTo>
                  <a:lnTo>
                    <a:pt x="65018" y="26061"/>
                  </a:lnTo>
                  <a:lnTo>
                    <a:pt x="64219" y="24936"/>
                  </a:lnTo>
                  <a:lnTo>
                    <a:pt x="63101" y="24192"/>
                  </a:lnTo>
                  <a:lnTo>
                    <a:pt x="63101" y="22338"/>
                  </a:lnTo>
                  <a:lnTo>
                    <a:pt x="62302" y="22338"/>
                  </a:lnTo>
                  <a:lnTo>
                    <a:pt x="60225" y="21213"/>
                  </a:lnTo>
                  <a:lnTo>
                    <a:pt x="58308" y="20469"/>
                  </a:lnTo>
                  <a:lnTo>
                    <a:pt x="57510" y="19360"/>
                  </a:lnTo>
                  <a:lnTo>
                    <a:pt x="56392" y="19360"/>
                  </a:lnTo>
                  <a:lnTo>
                    <a:pt x="54475" y="18615"/>
                  </a:lnTo>
                  <a:lnTo>
                    <a:pt x="53675" y="18615"/>
                  </a:lnTo>
                  <a:lnTo>
                    <a:pt x="51599" y="17490"/>
                  </a:lnTo>
                  <a:lnTo>
                    <a:pt x="46966" y="17490"/>
                  </a:lnTo>
                  <a:lnTo>
                    <a:pt x="45848" y="16746"/>
                  </a:lnTo>
                  <a:lnTo>
                    <a:pt x="42973" y="17490"/>
                  </a:lnTo>
                  <a:lnTo>
                    <a:pt x="38340" y="17490"/>
                  </a:lnTo>
                  <a:lnTo>
                    <a:pt x="35145" y="18615"/>
                  </a:lnTo>
                  <a:lnTo>
                    <a:pt x="32429" y="18615"/>
                  </a:lnTo>
                  <a:lnTo>
                    <a:pt x="31311" y="19360"/>
                  </a:lnTo>
                  <a:lnTo>
                    <a:pt x="29713" y="20469"/>
                  </a:lnTo>
                  <a:lnTo>
                    <a:pt x="28595" y="20469"/>
                  </a:lnTo>
                  <a:lnTo>
                    <a:pt x="26519" y="21213"/>
                  </a:lnTo>
                  <a:lnTo>
                    <a:pt x="26519" y="22338"/>
                  </a:lnTo>
                  <a:lnTo>
                    <a:pt x="24602" y="23083"/>
                  </a:lnTo>
                  <a:lnTo>
                    <a:pt x="24602" y="24936"/>
                  </a:lnTo>
                  <a:lnTo>
                    <a:pt x="22685" y="26061"/>
                  </a:lnTo>
                  <a:lnTo>
                    <a:pt x="22685" y="26061"/>
                  </a:lnTo>
                  <a:lnTo>
                    <a:pt x="22685" y="26805"/>
                  </a:lnTo>
                  <a:lnTo>
                    <a:pt x="21885" y="27915"/>
                  </a:lnTo>
                  <a:lnTo>
                    <a:pt x="20767" y="28659"/>
                  </a:lnTo>
                  <a:lnTo>
                    <a:pt x="20767" y="34251"/>
                  </a:lnTo>
                  <a:lnTo>
                    <a:pt x="20767" y="34251"/>
                  </a:lnTo>
                  <a:lnTo>
                    <a:pt x="20767" y="36106"/>
                  </a:lnTo>
                  <a:lnTo>
                    <a:pt x="21885" y="36850"/>
                  </a:lnTo>
                  <a:lnTo>
                    <a:pt x="21885" y="37974"/>
                  </a:lnTo>
                  <a:lnTo>
                    <a:pt x="21885" y="37974"/>
                  </a:lnTo>
                  <a:lnTo>
                    <a:pt x="22685" y="38719"/>
                  </a:lnTo>
                  <a:lnTo>
                    <a:pt x="22685" y="39828"/>
                  </a:lnTo>
                  <a:lnTo>
                    <a:pt x="22685" y="39828"/>
                  </a:lnTo>
                  <a:lnTo>
                    <a:pt x="23802" y="39828"/>
                  </a:lnTo>
                  <a:lnTo>
                    <a:pt x="23802" y="40573"/>
                  </a:lnTo>
                  <a:lnTo>
                    <a:pt x="24602" y="40573"/>
                  </a:lnTo>
                  <a:lnTo>
                    <a:pt x="24602" y="42442"/>
                  </a:lnTo>
                  <a:lnTo>
                    <a:pt x="26519" y="42442"/>
                  </a:lnTo>
                  <a:lnTo>
                    <a:pt x="26519" y="43551"/>
                  </a:lnTo>
                  <a:lnTo>
                    <a:pt x="27796" y="44296"/>
                  </a:lnTo>
                  <a:lnTo>
                    <a:pt x="28595" y="44296"/>
                  </a:lnTo>
                  <a:lnTo>
                    <a:pt x="28595" y="44296"/>
                  </a:lnTo>
                  <a:lnTo>
                    <a:pt x="29713" y="45420"/>
                  </a:lnTo>
                  <a:lnTo>
                    <a:pt x="30512" y="45420"/>
                  </a:lnTo>
                  <a:lnTo>
                    <a:pt x="30512" y="46165"/>
                  </a:lnTo>
                  <a:lnTo>
                    <a:pt x="33227" y="46165"/>
                  </a:lnTo>
                  <a:lnTo>
                    <a:pt x="34506" y="47274"/>
                  </a:lnTo>
                  <a:lnTo>
                    <a:pt x="35145" y="48019"/>
                  </a:lnTo>
                  <a:lnTo>
                    <a:pt x="39139" y="48019"/>
                  </a:lnTo>
                  <a:lnTo>
                    <a:pt x="41056" y="49144"/>
                  </a:lnTo>
                  <a:lnTo>
                    <a:pt x="41854" y="49888"/>
                  </a:lnTo>
                  <a:lnTo>
                    <a:pt x="46966" y="49888"/>
                  </a:lnTo>
                  <a:lnTo>
                    <a:pt x="50481" y="51742"/>
                  </a:lnTo>
                  <a:lnTo>
                    <a:pt x="53675" y="52866"/>
                  </a:lnTo>
                  <a:lnTo>
                    <a:pt x="56392" y="53611"/>
                  </a:lnTo>
                  <a:lnTo>
                    <a:pt x="59427" y="54720"/>
                  </a:lnTo>
                  <a:lnTo>
                    <a:pt x="62302" y="55465"/>
                  </a:lnTo>
                  <a:lnTo>
                    <a:pt x="64219" y="56574"/>
                  </a:lnTo>
                  <a:lnTo>
                    <a:pt x="66136" y="57319"/>
                  </a:lnTo>
                  <a:lnTo>
                    <a:pt x="68852" y="58063"/>
                  </a:lnTo>
                  <a:lnTo>
                    <a:pt x="70929" y="58063"/>
                  </a:lnTo>
                  <a:lnTo>
                    <a:pt x="71727" y="59188"/>
                  </a:lnTo>
                  <a:lnTo>
                    <a:pt x="73644" y="59932"/>
                  </a:lnTo>
                  <a:lnTo>
                    <a:pt x="75561" y="59932"/>
                  </a:lnTo>
                  <a:lnTo>
                    <a:pt x="76679" y="61786"/>
                  </a:lnTo>
                  <a:lnTo>
                    <a:pt x="77478" y="61786"/>
                  </a:lnTo>
                  <a:lnTo>
                    <a:pt x="79555" y="62911"/>
                  </a:lnTo>
                  <a:lnTo>
                    <a:pt x="79555" y="63655"/>
                  </a:lnTo>
                  <a:lnTo>
                    <a:pt x="81472" y="63655"/>
                  </a:lnTo>
                  <a:lnTo>
                    <a:pt x="82271" y="65509"/>
                  </a:lnTo>
                  <a:lnTo>
                    <a:pt x="84188" y="65509"/>
                  </a:lnTo>
                  <a:lnTo>
                    <a:pt x="84188" y="66634"/>
                  </a:lnTo>
                  <a:lnTo>
                    <a:pt x="85306" y="67378"/>
                  </a:lnTo>
                  <a:lnTo>
                    <a:pt x="86104" y="68488"/>
                  </a:lnTo>
                  <a:lnTo>
                    <a:pt x="87383" y="70357"/>
                  </a:lnTo>
                  <a:lnTo>
                    <a:pt x="88181" y="70357"/>
                  </a:lnTo>
                  <a:lnTo>
                    <a:pt x="88181" y="72211"/>
                  </a:lnTo>
                  <a:lnTo>
                    <a:pt x="89300" y="72955"/>
                  </a:lnTo>
                  <a:lnTo>
                    <a:pt x="90098" y="74824"/>
                  </a:lnTo>
                  <a:lnTo>
                    <a:pt x="90897" y="76678"/>
                  </a:lnTo>
                  <a:lnTo>
                    <a:pt x="90897" y="77803"/>
                  </a:lnTo>
                  <a:lnTo>
                    <a:pt x="92015" y="79292"/>
                  </a:lnTo>
                  <a:lnTo>
                    <a:pt x="92015" y="80401"/>
                  </a:lnTo>
                  <a:lnTo>
                    <a:pt x="92814" y="82270"/>
                  </a:lnTo>
                  <a:lnTo>
                    <a:pt x="92814" y="94184"/>
                  </a:lnTo>
                  <a:lnTo>
                    <a:pt x="92015" y="96038"/>
                  </a:lnTo>
                  <a:lnTo>
                    <a:pt x="92015" y="97162"/>
                  </a:lnTo>
                  <a:lnTo>
                    <a:pt x="90897" y="99016"/>
                  </a:lnTo>
                  <a:lnTo>
                    <a:pt x="90897" y="100505"/>
                  </a:lnTo>
                  <a:lnTo>
                    <a:pt x="90098" y="101629"/>
                  </a:lnTo>
                  <a:lnTo>
                    <a:pt x="89300" y="103484"/>
                  </a:lnTo>
                  <a:lnTo>
                    <a:pt x="88181" y="105352"/>
                  </a:lnTo>
                  <a:lnTo>
                    <a:pt x="88181" y="107207"/>
                  </a:lnTo>
                  <a:lnTo>
                    <a:pt x="87383" y="107951"/>
                  </a:lnTo>
                  <a:lnTo>
                    <a:pt x="86104" y="109820"/>
                  </a:lnTo>
                  <a:lnTo>
                    <a:pt x="84188" y="110930"/>
                  </a:lnTo>
                  <a:lnTo>
                    <a:pt x="84188" y="112799"/>
                  </a:lnTo>
                  <a:lnTo>
                    <a:pt x="82271" y="113543"/>
                  </a:lnTo>
                  <a:lnTo>
                    <a:pt x="81472" y="115397"/>
                  </a:lnTo>
                  <a:lnTo>
                    <a:pt x="79555" y="116522"/>
                  </a:lnTo>
                  <a:lnTo>
                    <a:pt x="79555" y="117251"/>
                  </a:lnTo>
                  <a:lnTo>
                    <a:pt x="77478" y="119120"/>
                  </a:lnTo>
                  <a:lnTo>
                    <a:pt x="75561" y="119120"/>
                  </a:lnTo>
                  <a:lnTo>
                    <a:pt x="74762" y="120229"/>
                  </a:lnTo>
                  <a:lnTo>
                    <a:pt x="72846" y="120974"/>
                  </a:lnTo>
                  <a:lnTo>
                    <a:pt x="70929" y="121719"/>
                  </a:lnTo>
                  <a:lnTo>
                    <a:pt x="68852" y="122843"/>
                  </a:lnTo>
                  <a:lnTo>
                    <a:pt x="66935" y="123587"/>
                  </a:lnTo>
                  <a:lnTo>
                    <a:pt x="65018" y="123587"/>
                  </a:lnTo>
                  <a:lnTo>
                    <a:pt x="63101" y="124697"/>
                  </a:lnTo>
                  <a:lnTo>
                    <a:pt x="62302" y="125442"/>
                  </a:lnTo>
                  <a:lnTo>
                    <a:pt x="57510" y="125442"/>
                  </a:lnTo>
                  <a:lnTo>
                    <a:pt x="55593" y="126566"/>
                  </a:lnTo>
                  <a:lnTo>
                    <a:pt x="39937" y="126566"/>
                  </a:lnTo>
                  <a:lnTo>
                    <a:pt x="37221" y="125442"/>
                  </a:lnTo>
                  <a:lnTo>
                    <a:pt x="30512" y="125442"/>
                  </a:lnTo>
                  <a:lnTo>
                    <a:pt x="27796" y="123587"/>
                  </a:lnTo>
                  <a:lnTo>
                    <a:pt x="24602" y="123587"/>
                  </a:lnTo>
                  <a:lnTo>
                    <a:pt x="22685" y="121719"/>
                  </a:lnTo>
                  <a:lnTo>
                    <a:pt x="19969" y="120974"/>
                  </a:lnTo>
                  <a:lnTo>
                    <a:pt x="18052" y="120229"/>
                  </a:lnTo>
                  <a:lnTo>
                    <a:pt x="15975" y="119120"/>
                  </a:lnTo>
                  <a:lnTo>
                    <a:pt x="13259" y="117251"/>
                  </a:lnTo>
                  <a:lnTo>
                    <a:pt x="11342" y="115397"/>
                  </a:lnTo>
                  <a:lnTo>
                    <a:pt x="9425" y="113543"/>
                  </a:lnTo>
                  <a:lnTo>
                    <a:pt x="8627" y="111674"/>
                  </a:lnTo>
                  <a:lnTo>
                    <a:pt x="6550" y="109076"/>
                  </a:lnTo>
                  <a:lnTo>
                    <a:pt x="4633" y="107207"/>
                  </a:lnTo>
                  <a:lnTo>
                    <a:pt x="4633" y="105352"/>
                  </a:lnTo>
                  <a:lnTo>
                    <a:pt x="2716" y="102374"/>
                  </a:lnTo>
                  <a:lnTo>
                    <a:pt x="1598" y="99761"/>
                  </a:lnTo>
                  <a:lnTo>
                    <a:pt x="799" y="97162"/>
                  </a:lnTo>
                  <a:lnTo>
                    <a:pt x="799" y="94184"/>
                  </a:lnTo>
                  <a:lnTo>
                    <a:pt x="0" y="91570"/>
                  </a:lnTo>
                  <a:lnTo>
                    <a:pt x="0" y="87847"/>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1" name="Shape 1875">
              <a:extLst>
                <a:ext uri="{FF2B5EF4-FFF2-40B4-BE49-F238E27FC236}">
                  <a16:creationId xmlns:a16="http://schemas.microsoft.com/office/drawing/2014/main" id="{C68AE0FC-001C-C750-8A89-2B6A5C7DAD75}"/>
                </a:ext>
              </a:extLst>
            </p:cNvPr>
            <p:cNvSpPr/>
            <p:nvPr/>
          </p:nvSpPr>
          <p:spPr>
            <a:xfrm>
              <a:off x="2147022" y="282535"/>
              <a:ext cx="199047" cy="219625"/>
            </a:xfrm>
            <a:custGeom>
              <a:avLst/>
              <a:gdLst/>
              <a:ahLst/>
              <a:cxnLst/>
              <a:rect l="0" t="0" r="0" b="0"/>
              <a:pathLst>
                <a:path w="199047" h="219625">
                  <a:moveTo>
                    <a:pt x="199047" y="109820"/>
                  </a:moveTo>
                  <a:lnTo>
                    <a:pt x="197768" y="125457"/>
                  </a:lnTo>
                  <a:lnTo>
                    <a:pt x="195053" y="139589"/>
                  </a:lnTo>
                  <a:lnTo>
                    <a:pt x="191219" y="153371"/>
                  </a:lnTo>
                  <a:lnTo>
                    <a:pt x="184509" y="165284"/>
                  </a:lnTo>
                  <a:lnTo>
                    <a:pt x="177800" y="177198"/>
                  </a:lnTo>
                  <a:lnTo>
                    <a:pt x="169174" y="188367"/>
                  </a:lnTo>
                  <a:lnTo>
                    <a:pt x="159429" y="197667"/>
                  </a:lnTo>
                  <a:lnTo>
                    <a:pt x="148885" y="204733"/>
                  </a:lnTo>
                  <a:lnTo>
                    <a:pt x="137543" y="212179"/>
                  </a:lnTo>
                  <a:lnTo>
                    <a:pt x="126042" y="215902"/>
                  </a:lnTo>
                  <a:lnTo>
                    <a:pt x="112463" y="218880"/>
                  </a:lnTo>
                  <a:lnTo>
                    <a:pt x="99044" y="219625"/>
                  </a:lnTo>
                  <a:lnTo>
                    <a:pt x="84667" y="218880"/>
                  </a:lnTo>
                  <a:lnTo>
                    <a:pt x="73165" y="215902"/>
                  </a:lnTo>
                  <a:lnTo>
                    <a:pt x="60704" y="212179"/>
                  </a:lnTo>
                  <a:lnTo>
                    <a:pt x="48883" y="204733"/>
                  </a:lnTo>
                  <a:lnTo>
                    <a:pt x="38340" y="197667"/>
                  </a:lnTo>
                  <a:lnTo>
                    <a:pt x="28915" y="188367"/>
                  </a:lnTo>
                  <a:lnTo>
                    <a:pt x="20288" y="177198"/>
                  </a:lnTo>
                  <a:lnTo>
                    <a:pt x="13738" y="165284"/>
                  </a:lnTo>
                  <a:lnTo>
                    <a:pt x="7827" y="153371"/>
                  </a:lnTo>
                  <a:lnTo>
                    <a:pt x="3834" y="139589"/>
                  </a:lnTo>
                  <a:lnTo>
                    <a:pt x="1118" y="125457"/>
                  </a:lnTo>
                  <a:lnTo>
                    <a:pt x="0" y="109820"/>
                  </a:lnTo>
                  <a:lnTo>
                    <a:pt x="1118" y="96038"/>
                  </a:lnTo>
                  <a:lnTo>
                    <a:pt x="3834" y="81145"/>
                  </a:lnTo>
                  <a:lnTo>
                    <a:pt x="7827" y="67378"/>
                  </a:lnTo>
                  <a:lnTo>
                    <a:pt x="13738" y="54720"/>
                  </a:lnTo>
                  <a:lnTo>
                    <a:pt x="20288" y="43551"/>
                  </a:lnTo>
                  <a:lnTo>
                    <a:pt x="28915" y="32382"/>
                  </a:lnTo>
                  <a:lnTo>
                    <a:pt x="38340" y="24192"/>
                  </a:lnTo>
                  <a:lnTo>
                    <a:pt x="48883" y="15636"/>
                  </a:lnTo>
                  <a:lnTo>
                    <a:pt x="60704" y="9315"/>
                  </a:lnTo>
                  <a:lnTo>
                    <a:pt x="73165" y="4847"/>
                  </a:lnTo>
                  <a:lnTo>
                    <a:pt x="84667" y="1869"/>
                  </a:lnTo>
                  <a:lnTo>
                    <a:pt x="99044" y="0"/>
                  </a:lnTo>
                  <a:lnTo>
                    <a:pt x="112463" y="1869"/>
                  </a:lnTo>
                  <a:lnTo>
                    <a:pt x="126042" y="4847"/>
                  </a:lnTo>
                  <a:lnTo>
                    <a:pt x="137543" y="9315"/>
                  </a:lnTo>
                  <a:lnTo>
                    <a:pt x="148885" y="15636"/>
                  </a:lnTo>
                  <a:lnTo>
                    <a:pt x="159429" y="24192"/>
                  </a:lnTo>
                  <a:lnTo>
                    <a:pt x="169174" y="32382"/>
                  </a:lnTo>
                  <a:lnTo>
                    <a:pt x="177800" y="43551"/>
                  </a:lnTo>
                  <a:lnTo>
                    <a:pt x="184509" y="54720"/>
                  </a:lnTo>
                  <a:lnTo>
                    <a:pt x="191219" y="67378"/>
                  </a:lnTo>
                  <a:lnTo>
                    <a:pt x="195053" y="81145"/>
                  </a:lnTo>
                  <a:lnTo>
                    <a:pt x="197768" y="96038"/>
                  </a:lnTo>
                  <a:lnTo>
                    <a:pt x="199047" y="10982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2" name="Shape 1876">
              <a:extLst>
                <a:ext uri="{FF2B5EF4-FFF2-40B4-BE49-F238E27FC236}">
                  <a16:creationId xmlns:a16="http://schemas.microsoft.com/office/drawing/2014/main" id="{756559FF-B3D3-7D7A-5FF5-0FF39B1BD80F}"/>
                </a:ext>
              </a:extLst>
            </p:cNvPr>
            <p:cNvSpPr/>
            <p:nvPr/>
          </p:nvSpPr>
          <p:spPr>
            <a:xfrm>
              <a:off x="1823371" y="287383"/>
              <a:ext cx="205756" cy="210310"/>
            </a:xfrm>
            <a:custGeom>
              <a:avLst/>
              <a:gdLst/>
              <a:ahLst/>
              <a:cxnLst/>
              <a:rect l="0" t="0" r="0" b="0"/>
              <a:pathLst>
                <a:path w="205756" h="210310">
                  <a:moveTo>
                    <a:pt x="205756" y="104973"/>
                  </a:moveTo>
                  <a:lnTo>
                    <a:pt x="204478" y="119864"/>
                  </a:lnTo>
                  <a:lnTo>
                    <a:pt x="201762" y="133632"/>
                  </a:lnTo>
                  <a:lnTo>
                    <a:pt x="197130" y="146655"/>
                  </a:lnTo>
                  <a:lnTo>
                    <a:pt x="191219" y="158568"/>
                  </a:lnTo>
                  <a:lnTo>
                    <a:pt x="183392" y="169737"/>
                  </a:lnTo>
                  <a:lnTo>
                    <a:pt x="174765" y="179797"/>
                  </a:lnTo>
                  <a:lnTo>
                    <a:pt x="165340" y="189097"/>
                  </a:lnTo>
                  <a:lnTo>
                    <a:pt x="154796" y="195418"/>
                  </a:lnTo>
                  <a:lnTo>
                    <a:pt x="142176" y="202864"/>
                  </a:lnTo>
                  <a:lnTo>
                    <a:pt x="129716" y="206587"/>
                  </a:lnTo>
                  <a:lnTo>
                    <a:pt x="116297" y="209201"/>
                  </a:lnTo>
                  <a:lnTo>
                    <a:pt x="103038" y="210310"/>
                  </a:lnTo>
                  <a:lnTo>
                    <a:pt x="88501" y="209201"/>
                  </a:lnTo>
                  <a:lnTo>
                    <a:pt x="74922" y="206587"/>
                  </a:lnTo>
                  <a:lnTo>
                    <a:pt x="62622" y="202864"/>
                  </a:lnTo>
                  <a:lnTo>
                    <a:pt x="50960" y="195418"/>
                  </a:lnTo>
                  <a:lnTo>
                    <a:pt x="40416" y="189097"/>
                  </a:lnTo>
                  <a:lnTo>
                    <a:pt x="29713" y="179797"/>
                  </a:lnTo>
                  <a:lnTo>
                    <a:pt x="21246" y="169737"/>
                  </a:lnTo>
                  <a:lnTo>
                    <a:pt x="14537" y="158568"/>
                  </a:lnTo>
                  <a:lnTo>
                    <a:pt x="7827" y="146655"/>
                  </a:lnTo>
                  <a:lnTo>
                    <a:pt x="3994" y="133632"/>
                  </a:lnTo>
                  <a:lnTo>
                    <a:pt x="1118" y="119864"/>
                  </a:lnTo>
                  <a:lnTo>
                    <a:pt x="0" y="104973"/>
                  </a:lnTo>
                  <a:lnTo>
                    <a:pt x="1118" y="92315"/>
                  </a:lnTo>
                  <a:lnTo>
                    <a:pt x="3994" y="78167"/>
                  </a:lnTo>
                  <a:lnTo>
                    <a:pt x="7827" y="64400"/>
                  </a:lnTo>
                  <a:lnTo>
                    <a:pt x="14537" y="52486"/>
                  </a:lnTo>
                  <a:lnTo>
                    <a:pt x="21246" y="41317"/>
                  </a:lnTo>
                  <a:lnTo>
                    <a:pt x="29713" y="31258"/>
                  </a:lnTo>
                  <a:lnTo>
                    <a:pt x="40416" y="21958"/>
                  </a:lnTo>
                  <a:lnTo>
                    <a:pt x="50960" y="15621"/>
                  </a:lnTo>
                  <a:lnTo>
                    <a:pt x="62622" y="8191"/>
                  </a:lnTo>
                  <a:lnTo>
                    <a:pt x="74922" y="4468"/>
                  </a:lnTo>
                  <a:lnTo>
                    <a:pt x="88501" y="1854"/>
                  </a:lnTo>
                  <a:lnTo>
                    <a:pt x="103038" y="0"/>
                  </a:lnTo>
                  <a:lnTo>
                    <a:pt x="116297" y="1854"/>
                  </a:lnTo>
                  <a:lnTo>
                    <a:pt x="129716" y="4468"/>
                  </a:lnTo>
                  <a:lnTo>
                    <a:pt x="142176" y="8191"/>
                  </a:lnTo>
                  <a:lnTo>
                    <a:pt x="154796" y="15621"/>
                  </a:lnTo>
                  <a:lnTo>
                    <a:pt x="165340" y="21958"/>
                  </a:lnTo>
                  <a:lnTo>
                    <a:pt x="174765" y="31258"/>
                  </a:lnTo>
                  <a:lnTo>
                    <a:pt x="183392" y="41317"/>
                  </a:lnTo>
                  <a:lnTo>
                    <a:pt x="191219" y="52486"/>
                  </a:lnTo>
                  <a:lnTo>
                    <a:pt x="197928" y="64400"/>
                  </a:lnTo>
                  <a:lnTo>
                    <a:pt x="201762" y="78167"/>
                  </a:lnTo>
                  <a:lnTo>
                    <a:pt x="204478" y="92315"/>
                  </a:lnTo>
                  <a:lnTo>
                    <a:pt x="205756" y="104973"/>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3" name="Shape 1877">
              <a:extLst>
                <a:ext uri="{FF2B5EF4-FFF2-40B4-BE49-F238E27FC236}">
                  <a16:creationId xmlns:a16="http://schemas.microsoft.com/office/drawing/2014/main" id="{7FAB0565-F7D5-C523-7BA4-B04B519D7976}"/>
                </a:ext>
              </a:extLst>
            </p:cNvPr>
            <p:cNvSpPr/>
            <p:nvPr/>
          </p:nvSpPr>
          <p:spPr>
            <a:xfrm>
              <a:off x="1506430" y="292960"/>
              <a:ext cx="199845" cy="220370"/>
            </a:xfrm>
            <a:custGeom>
              <a:avLst/>
              <a:gdLst/>
              <a:ahLst/>
              <a:cxnLst/>
              <a:rect l="0" t="0" r="0" b="0"/>
              <a:pathLst>
                <a:path w="199845" h="220370">
                  <a:moveTo>
                    <a:pt x="199845" y="109440"/>
                  </a:moveTo>
                  <a:lnTo>
                    <a:pt x="199046" y="125457"/>
                  </a:lnTo>
                  <a:lnTo>
                    <a:pt x="195852" y="139969"/>
                  </a:lnTo>
                  <a:lnTo>
                    <a:pt x="192337" y="152991"/>
                  </a:lnTo>
                  <a:lnTo>
                    <a:pt x="185308" y="166029"/>
                  </a:lnTo>
                  <a:lnTo>
                    <a:pt x="178599" y="177943"/>
                  </a:lnTo>
                  <a:lnTo>
                    <a:pt x="169973" y="187987"/>
                  </a:lnTo>
                  <a:lnTo>
                    <a:pt x="160707" y="198032"/>
                  </a:lnTo>
                  <a:lnTo>
                    <a:pt x="150004" y="204733"/>
                  </a:lnTo>
                  <a:lnTo>
                    <a:pt x="138342" y="212179"/>
                  </a:lnTo>
                  <a:lnTo>
                    <a:pt x="125722" y="216646"/>
                  </a:lnTo>
                  <a:lnTo>
                    <a:pt x="113581" y="219260"/>
                  </a:lnTo>
                  <a:lnTo>
                    <a:pt x="99843" y="220370"/>
                  </a:lnTo>
                  <a:lnTo>
                    <a:pt x="86583" y="219260"/>
                  </a:lnTo>
                  <a:lnTo>
                    <a:pt x="73325" y="216646"/>
                  </a:lnTo>
                  <a:lnTo>
                    <a:pt x="61503" y="212179"/>
                  </a:lnTo>
                  <a:lnTo>
                    <a:pt x="50161" y="204733"/>
                  </a:lnTo>
                  <a:lnTo>
                    <a:pt x="38340" y="198032"/>
                  </a:lnTo>
                  <a:lnTo>
                    <a:pt x="29074" y="187987"/>
                  </a:lnTo>
                  <a:lnTo>
                    <a:pt x="20448" y="177943"/>
                  </a:lnTo>
                  <a:lnTo>
                    <a:pt x="13738" y="166029"/>
                  </a:lnTo>
                  <a:lnTo>
                    <a:pt x="6709" y="152991"/>
                  </a:lnTo>
                  <a:lnTo>
                    <a:pt x="3195" y="139969"/>
                  </a:lnTo>
                  <a:lnTo>
                    <a:pt x="0" y="125457"/>
                  </a:lnTo>
                  <a:lnTo>
                    <a:pt x="0" y="95673"/>
                  </a:lnTo>
                  <a:lnTo>
                    <a:pt x="3195" y="81146"/>
                  </a:lnTo>
                  <a:lnTo>
                    <a:pt x="6709" y="68123"/>
                  </a:lnTo>
                  <a:lnTo>
                    <a:pt x="13738" y="54356"/>
                  </a:lnTo>
                  <a:lnTo>
                    <a:pt x="20448" y="43187"/>
                  </a:lnTo>
                  <a:lnTo>
                    <a:pt x="29074" y="33127"/>
                  </a:lnTo>
                  <a:lnTo>
                    <a:pt x="38340" y="23827"/>
                  </a:lnTo>
                  <a:lnTo>
                    <a:pt x="50161" y="15637"/>
                  </a:lnTo>
                  <a:lnTo>
                    <a:pt x="61503" y="10044"/>
                  </a:lnTo>
                  <a:lnTo>
                    <a:pt x="73325" y="4468"/>
                  </a:lnTo>
                  <a:lnTo>
                    <a:pt x="86583" y="745"/>
                  </a:lnTo>
                  <a:lnTo>
                    <a:pt x="99843" y="0"/>
                  </a:lnTo>
                  <a:lnTo>
                    <a:pt x="113581" y="745"/>
                  </a:lnTo>
                  <a:lnTo>
                    <a:pt x="125722" y="4468"/>
                  </a:lnTo>
                  <a:lnTo>
                    <a:pt x="138342" y="10044"/>
                  </a:lnTo>
                  <a:lnTo>
                    <a:pt x="150004" y="15637"/>
                  </a:lnTo>
                  <a:lnTo>
                    <a:pt x="160707" y="23827"/>
                  </a:lnTo>
                  <a:lnTo>
                    <a:pt x="169973" y="33127"/>
                  </a:lnTo>
                  <a:lnTo>
                    <a:pt x="178599" y="43187"/>
                  </a:lnTo>
                  <a:lnTo>
                    <a:pt x="185308" y="54356"/>
                  </a:lnTo>
                  <a:lnTo>
                    <a:pt x="192337" y="68123"/>
                  </a:lnTo>
                  <a:lnTo>
                    <a:pt x="195852" y="81146"/>
                  </a:lnTo>
                  <a:lnTo>
                    <a:pt x="199046" y="95673"/>
                  </a:lnTo>
                  <a:lnTo>
                    <a:pt x="199845" y="10944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4" name="Shape 1878">
              <a:extLst>
                <a:ext uri="{FF2B5EF4-FFF2-40B4-BE49-F238E27FC236}">
                  <a16:creationId xmlns:a16="http://schemas.microsoft.com/office/drawing/2014/main" id="{C906E8C4-34B8-5C7F-DC4E-3D1C88C1E8CE}"/>
                </a:ext>
              </a:extLst>
            </p:cNvPr>
            <p:cNvSpPr/>
            <p:nvPr/>
          </p:nvSpPr>
          <p:spPr>
            <a:xfrm>
              <a:off x="796986" y="292960"/>
              <a:ext cx="200484" cy="220370"/>
            </a:xfrm>
            <a:custGeom>
              <a:avLst/>
              <a:gdLst/>
              <a:ahLst/>
              <a:cxnLst/>
              <a:rect l="0" t="0" r="0" b="0"/>
              <a:pathLst>
                <a:path w="200484" h="220370">
                  <a:moveTo>
                    <a:pt x="200484" y="109440"/>
                  </a:moveTo>
                  <a:lnTo>
                    <a:pt x="198567" y="125457"/>
                  </a:lnTo>
                  <a:lnTo>
                    <a:pt x="196650" y="139969"/>
                  </a:lnTo>
                  <a:lnTo>
                    <a:pt x="191858" y="152991"/>
                  </a:lnTo>
                  <a:lnTo>
                    <a:pt x="186107" y="166029"/>
                  </a:lnTo>
                  <a:lnTo>
                    <a:pt x="178599" y="177943"/>
                  </a:lnTo>
                  <a:lnTo>
                    <a:pt x="170771" y="187987"/>
                  </a:lnTo>
                  <a:lnTo>
                    <a:pt x="160227" y="198032"/>
                  </a:lnTo>
                  <a:lnTo>
                    <a:pt x="149684" y="204733"/>
                  </a:lnTo>
                  <a:lnTo>
                    <a:pt x="138182" y="212179"/>
                  </a:lnTo>
                  <a:lnTo>
                    <a:pt x="126521" y="216646"/>
                  </a:lnTo>
                  <a:lnTo>
                    <a:pt x="113102" y="219260"/>
                  </a:lnTo>
                  <a:lnTo>
                    <a:pt x="99843" y="220370"/>
                  </a:lnTo>
                  <a:lnTo>
                    <a:pt x="85306" y="219260"/>
                  </a:lnTo>
                  <a:lnTo>
                    <a:pt x="73644" y="216646"/>
                  </a:lnTo>
                  <a:lnTo>
                    <a:pt x="61024" y="212179"/>
                  </a:lnTo>
                  <a:lnTo>
                    <a:pt x="49682" y="204733"/>
                  </a:lnTo>
                  <a:lnTo>
                    <a:pt x="38340" y="198032"/>
                  </a:lnTo>
                  <a:lnTo>
                    <a:pt x="29713" y="187987"/>
                  </a:lnTo>
                  <a:lnTo>
                    <a:pt x="19969" y="177943"/>
                  </a:lnTo>
                  <a:lnTo>
                    <a:pt x="13259" y="166029"/>
                  </a:lnTo>
                  <a:lnTo>
                    <a:pt x="7348" y="152991"/>
                  </a:lnTo>
                  <a:lnTo>
                    <a:pt x="3515" y="139969"/>
                  </a:lnTo>
                  <a:lnTo>
                    <a:pt x="799" y="125457"/>
                  </a:lnTo>
                  <a:lnTo>
                    <a:pt x="0" y="109440"/>
                  </a:lnTo>
                  <a:lnTo>
                    <a:pt x="799" y="95673"/>
                  </a:lnTo>
                  <a:lnTo>
                    <a:pt x="3515" y="81146"/>
                  </a:lnTo>
                  <a:lnTo>
                    <a:pt x="7348" y="68123"/>
                  </a:lnTo>
                  <a:lnTo>
                    <a:pt x="13259" y="54356"/>
                  </a:lnTo>
                  <a:lnTo>
                    <a:pt x="19969" y="43187"/>
                  </a:lnTo>
                  <a:lnTo>
                    <a:pt x="29713" y="33127"/>
                  </a:lnTo>
                  <a:lnTo>
                    <a:pt x="38340" y="23827"/>
                  </a:lnTo>
                  <a:lnTo>
                    <a:pt x="49682" y="15637"/>
                  </a:lnTo>
                  <a:lnTo>
                    <a:pt x="61024" y="10044"/>
                  </a:lnTo>
                  <a:lnTo>
                    <a:pt x="73644" y="4468"/>
                  </a:lnTo>
                  <a:lnTo>
                    <a:pt x="85306" y="745"/>
                  </a:lnTo>
                  <a:lnTo>
                    <a:pt x="99843" y="0"/>
                  </a:lnTo>
                  <a:lnTo>
                    <a:pt x="113102" y="745"/>
                  </a:lnTo>
                  <a:lnTo>
                    <a:pt x="126521" y="4468"/>
                  </a:lnTo>
                  <a:lnTo>
                    <a:pt x="138182" y="10044"/>
                  </a:lnTo>
                  <a:lnTo>
                    <a:pt x="149684" y="15637"/>
                  </a:lnTo>
                  <a:lnTo>
                    <a:pt x="160227" y="23827"/>
                  </a:lnTo>
                  <a:lnTo>
                    <a:pt x="170771" y="33127"/>
                  </a:lnTo>
                  <a:lnTo>
                    <a:pt x="178599" y="43187"/>
                  </a:lnTo>
                  <a:lnTo>
                    <a:pt x="186107" y="54356"/>
                  </a:lnTo>
                  <a:lnTo>
                    <a:pt x="191858" y="68123"/>
                  </a:lnTo>
                  <a:lnTo>
                    <a:pt x="196650" y="81146"/>
                  </a:lnTo>
                  <a:lnTo>
                    <a:pt x="198567" y="95673"/>
                  </a:lnTo>
                  <a:lnTo>
                    <a:pt x="200484" y="10944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5" name="Shape 29006">
              <a:extLst>
                <a:ext uri="{FF2B5EF4-FFF2-40B4-BE49-F238E27FC236}">
                  <a16:creationId xmlns:a16="http://schemas.microsoft.com/office/drawing/2014/main" id="{A7DC2354-63DF-01CD-60E2-AF3CCBA2FD61}"/>
                </a:ext>
              </a:extLst>
            </p:cNvPr>
            <p:cNvSpPr/>
            <p:nvPr/>
          </p:nvSpPr>
          <p:spPr>
            <a:xfrm>
              <a:off x="1039484" y="326828"/>
              <a:ext cx="38394" cy="40576"/>
            </a:xfrm>
            <a:custGeom>
              <a:avLst/>
              <a:gdLst/>
              <a:ahLst/>
              <a:cxnLst/>
              <a:rect l="0" t="0" r="0" b="0"/>
              <a:pathLst>
                <a:path w="38394" h="40576">
                  <a:moveTo>
                    <a:pt x="0" y="0"/>
                  </a:moveTo>
                  <a:lnTo>
                    <a:pt x="38394" y="0"/>
                  </a:lnTo>
                  <a:lnTo>
                    <a:pt x="38394" y="40576"/>
                  </a:lnTo>
                  <a:lnTo>
                    <a:pt x="0" y="40576"/>
                  </a:lnTo>
                  <a:lnTo>
                    <a:pt x="0" y="0"/>
                  </a:lnTo>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26" name="Shape 1880">
              <a:extLst>
                <a:ext uri="{FF2B5EF4-FFF2-40B4-BE49-F238E27FC236}">
                  <a16:creationId xmlns:a16="http://schemas.microsoft.com/office/drawing/2014/main" id="{08AF664C-D285-AD89-DEBA-3E54382D0CC6}"/>
                </a:ext>
              </a:extLst>
            </p:cNvPr>
            <p:cNvSpPr/>
            <p:nvPr/>
          </p:nvSpPr>
          <p:spPr>
            <a:xfrm>
              <a:off x="1046513" y="333530"/>
              <a:ext cx="38394" cy="40576"/>
            </a:xfrm>
            <a:custGeom>
              <a:avLst/>
              <a:gdLst/>
              <a:ahLst/>
              <a:cxnLst/>
              <a:rect l="0" t="0" r="0" b="0"/>
              <a:pathLst>
                <a:path w="38394" h="40576">
                  <a:moveTo>
                    <a:pt x="0" y="40576"/>
                  </a:moveTo>
                  <a:lnTo>
                    <a:pt x="38394" y="40576"/>
                  </a:lnTo>
                  <a:lnTo>
                    <a:pt x="38394" y="0"/>
                  </a:lnTo>
                  <a:lnTo>
                    <a:pt x="0" y="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7" name="Shape 29007">
              <a:extLst>
                <a:ext uri="{FF2B5EF4-FFF2-40B4-BE49-F238E27FC236}">
                  <a16:creationId xmlns:a16="http://schemas.microsoft.com/office/drawing/2014/main" id="{7C34A773-8D69-6F0D-BF0C-0B9677140C5F}"/>
                </a:ext>
              </a:extLst>
            </p:cNvPr>
            <p:cNvSpPr/>
            <p:nvPr/>
          </p:nvSpPr>
          <p:spPr>
            <a:xfrm>
              <a:off x="1144120" y="326828"/>
              <a:ext cx="38394" cy="40576"/>
            </a:xfrm>
            <a:custGeom>
              <a:avLst/>
              <a:gdLst/>
              <a:ahLst/>
              <a:cxnLst/>
              <a:rect l="0" t="0" r="0" b="0"/>
              <a:pathLst>
                <a:path w="38394" h="40576">
                  <a:moveTo>
                    <a:pt x="0" y="0"/>
                  </a:moveTo>
                  <a:lnTo>
                    <a:pt x="38394" y="0"/>
                  </a:lnTo>
                  <a:lnTo>
                    <a:pt x="38394" y="40576"/>
                  </a:lnTo>
                  <a:lnTo>
                    <a:pt x="0" y="40576"/>
                  </a:lnTo>
                  <a:lnTo>
                    <a:pt x="0" y="0"/>
                  </a:lnTo>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28" name="Shape 1882">
              <a:extLst>
                <a:ext uri="{FF2B5EF4-FFF2-40B4-BE49-F238E27FC236}">
                  <a16:creationId xmlns:a16="http://schemas.microsoft.com/office/drawing/2014/main" id="{B420FA6D-4E2F-7443-213D-D0CEE1BAF09F}"/>
                </a:ext>
              </a:extLst>
            </p:cNvPr>
            <p:cNvSpPr/>
            <p:nvPr/>
          </p:nvSpPr>
          <p:spPr>
            <a:xfrm>
              <a:off x="1151149" y="333530"/>
              <a:ext cx="38394" cy="40576"/>
            </a:xfrm>
            <a:custGeom>
              <a:avLst/>
              <a:gdLst/>
              <a:ahLst/>
              <a:cxnLst/>
              <a:rect l="0" t="0" r="0" b="0"/>
              <a:pathLst>
                <a:path w="38394" h="40576">
                  <a:moveTo>
                    <a:pt x="0" y="40576"/>
                  </a:moveTo>
                  <a:lnTo>
                    <a:pt x="38394" y="40576"/>
                  </a:lnTo>
                  <a:lnTo>
                    <a:pt x="38394" y="0"/>
                  </a:lnTo>
                  <a:lnTo>
                    <a:pt x="0" y="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29" name="Shape 29008">
              <a:extLst>
                <a:ext uri="{FF2B5EF4-FFF2-40B4-BE49-F238E27FC236}">
                  <a16:creationId xmlns:a16="http://schemas.microsoft.com/office/drawing/2014/main" id="{8E37134B-46B2-C225-1A7B-EEAFAE6602EB}"/>
                </a:ext>
              </a:extLst>
            </p:cNvPr>
            <p:cNvSpPr/>
            <p:nvPr/>
          </p:nvSpPr>
          <p:spPr>
            <a:xfrm>
              <a:off x="1249873" y="326828"/>
              <a:ext cx="38394" cy="40576"/>
            </a:xfrm>
            <a:custGeom>
              <a:avLst/>
              <a:gdLst/>
              <a:ahLst/>
              <a:cxnLst/>
              <a:rect l="0" t="0" r="0" b="0"/>
              <a:pathLst>
                <a:path w="38394" h="40576">
                  <a:moveTo>
                    <a:pt x="0" y="0"/>
                  </a:moveTo>
                  <a:lnTo>
                    <a:pt x="38394" y="0"/>
                  </a:lnTo>
                  <a:lnTo>
                    <a:pt x="38394" y="40576"/>
                  </a:lnTo>
                  <a:lnTo>
                    <a:pt x="0" y="40576"/>
                  </a:lnTo>
                  <a:lnTo>
                    <a:pt x="0" y="0"/>
                  </a:lnTo>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30" name="Shape 1884">
              <a:extLst>
                <a:ext uri="{FF2B5EF4-FFF2-40B4-BE49-F238E27FC236}">
                  <a16:creationId xmlns:a16="http://schemas.microsoft.com/office/drawing/2014/main" id="{43789951-D8A5-7ADD-43E2-690070109E22}"/>
                </a:ext>
              </a:extLst>
            </p:cNvPr>
            <p:cNvSpPr/>
            <p:nvPr/>
          </p:nvSpPr>
          <p:spPr>
            <a:xfrm>
              <a:off x="1256902" y="333530"/>
              <a:ext cx="38394" cy="40576"/>
            </a:xfrm>
            <a:custGeom>
              <a:avLst/>
              <a:gdLst/>
              <a:ahLst/>
              <a:cxnLst/>
              <a:rect l="0" t="0" r="0" b="0"/>
              <a:pathLst>
                <a:path w="38394" h="40576">
                  <a:moveTo>
                    <a:pt x="0" y="40576"/>
                  </a:moveTo>
                  <a:lnTo>
                    <a:pt x="38394" y="40576"/>
                  </a:lnTo>
                  <a:lnTo>
                    <a:pt x="38394" y="0"/>
                  </a:lnTo>
                  <a:lnTo>
                    <a:pt x="0" y="0"/>
                  </a:lnTo>
                  <a:close/>
                </a:path>
              </a:pathLst>
            </a:custGeom>
            <a:ln w="2127" cap="flat">
              <a:round/>
            </a:ln>
          </p:spPr>
          <p:style>
            <a:lnRef idx="1">
              <a:srgbClr val="000000"/>
            </a:lnRef>
            <a:fillRef idx="0">
              <a:srgbClr val="000000">
                <a:alpha val="0"/>
              </a:srgbClr>
            </a:fillRef>
            <a:effectRef idx="0">
              <a:scrgbClr r="0" g="0" b="0"/>
            </a:effectRef>
            <a:fontRef idx="none"/>
          </p:style>
          <p:txBody>
            <a:bodyPr/>
            <a:lstStyle/>
            <a:p>
              <a:endParaRPr lang="el-GR"/>
            </a:p>
          </p:txBody>
        </p:sp>
        <p:sp>
          <p:nvSpPr>
            <p:cNvPr id="31" name="Shape 1885">
              <a:extLst>
                <a:ext uri="{FF2B5EF4-FFF2-40B4-BE49-F238E27FC236}">
                  <a16:creationId xmlns:a16="http://schemas.microsoft.com/office/drawing/2014/main" id="{75457E68-6963-C6B0-136D-D68C5F6717D1}"/>
                </a:ext>
              </a:extLst>
            </p:cNvPr>
            <p:cNvSpPr/>
            <p:nvPr/>
          </p:nvSpPr>
          <p:spPr>
            <a:xfrm>
              <a:off x="480364" y="208456"/>
              <a:ext cx="1930722" cy="365550"/>
            </a:xfrm>
            <a:custGeom>
              <a:avLst/>
              <a:gdLst/>
              <a:ahLst/>
              <a:cxnLst/>
              <a:rect l="0" t="0" r="0" b="0"/>
              <a:pathLst>
                <a:path w="1930722" h="365550">
                  <a:moveTo>
                    <a:pt x="0" y="0"/>
                  </a:moveTo>
                  <a:lnTo>
                    <a:pt x="1918102" y="0"/>
                  </a:lnTo>
                  <a:lnTo>
                    <a:pt x="1922894" y="1124"/>
                  </a:lnTo>
                  <a:lnTo>
                    <a:pt x="1926728" y="3723"/>
                  </a:lnTo>
                  <a:lnTo>
                    <a:pt x="1929444" y="7446"/>
                  </a:lnTo>
                  <a:lnTo>
                    <a:pt x="1930722" y="12293"/>
                  </a:lnTo>
                  <a:lnTo>
                    <a:pt x="1930722" y="353637"/>
                  </a:lnTo>
                  <a:lnTo>
                    <a:pt x="1929444" y="358104"/>
                  </a:lnTo>
                  <a:lnTo>
                    <a:pt x="1926728" y="361827"/>
                  </a:lnTo>
                  <a:lnTo>
                    <a:pt x="1922894" y="364441"/>
                  </a:lnTo>
                  <a:lnTo>
                    <a:pt x="1918102" y="365550"/>
                  </a:lnTo>
                  <a:lnTo>
                    <a:pt x="0" y="365550"/>
                  </a:lnTo>
                  <a:lnTo>
                    <a:pt x="0" y="341359"/>
                  </a:lnTo>
                  <a:lnTo>
                    <a:pt x="1905641" y="341359"/>
                  </a:lnTo>
                  <a:lnTo>
                    <a:pt x="1905641" y="24207"/>
                  </a:lnTo>
                  <a:lnTo>
                    <a:pt x="0" y="24207"/>
                  </a:lnTo>
                  <a:lnTo>
                    <a:pt x="0" y="0"/>
                  </a:lnTo>
                  <a:close/>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32" name="Shape 1886">
              <a:extLst>
                <a:ext uri="{FF2B5EF4-FFF2-40B4-BE49-F238E27FC236}">
                  <a16:creationId xmlns:a16="http://schemas.microsoft.com/office/drawing/2014/main" id="{EA0567F0-3375-6A1B-5297-80E8C3EB854D}"/>
                </a:ext>
              </a:extLst>
            </p:cNvPr>
            <p:cNvSpPr/>
            <p:nvPr/>
          </p:nvSpPr>
          <p:spPr>
            <a:xfrm>
              <a:off x="0" y="353272"/>
              <a:ext cx="480364" cy="65509"/>
            </a:xfrm>
            <a:custGeom>
              <a:avLst/>
              <a:gdLst/>
              <a:ahLst/>
              <a:cxnLst/>
              <a:rect l="0" t="0" r="0" b="0"/>
              <a:pathLst>
                <a:path w="480364" h="65509">
                  <a:moveTo>
                    <a:pt x="354642" y="0"/>
                  </a:moveTo>
                  <a:lnTo>
                    <a:pt x="480364" y="32382"/>
                  </a:lnTo>
                  <a:lnTo>
                    <a:pt x="354642" y="65509"/>
                  </a:lnTo>
                  <a:lnTo>
                    <a:pt x="354642" y="43551"/>
                  </a:lnTo>
                  <a:lnTo>
                    <a:pt x="0" y="43551"/>
                  </a:lnTo>
                  <a:lnTo>
                    <a:pt x="0" y="21213"/>
                  </a:lnTo>
                  <a:lnTo>
                    <a:pt x="354642" y="21213"/>
                  </a:lnTo>
                  <a:lnTo>
                    <a:pt x="354642" y="0"/>
                  </a:lnTo>
                  <a:close/>
                </a:path>
              </a:pathLst>
            </a:custGeom>
            <a:ln w="0" cap="flat">
              <a:round/>
            </a:ln>
          </p:spPr>
          <p:style>
            <a:lnRef idx="0">
              <a:srgbClr val="000000">
                <a:alpha val="0"/>
              </a:srgbClr>
            </a:lnRef>
            <a:fillRef idx="1">
              <a:srgbClr val="000000"/>
            </a:fillRef>
            <a:effectRef idx="0">
              <a:scrgbClr r="0" g="0" b="0"/>
            </a:effectRef>
            <a:fontRef idx="none"/>
          </p:style>
          <p:txBody>
            <a:bodyPr/>
            <a:lstStyle/>
            <a:p>
              <a:endParaRPr lang="el-GR"/>
            </a:p>
          </p:txBody>
        </p:sp>
        <p:sp>
          <p:nvSpPr>
            <p:cNvPr id="33" name="Shape 1887">
              <a:extLst>
                <a:ext uri="{FF2B5EF4-FFF2-40B4-BE49-F238E27FC236}">
                  <a16:creationId xmlns:a16="http://schemas.microsoft.com/office/drawing/2014/main" id="{ECB7E00D-4F63-E93E-1431-E8507E814A78}"/>
                </a:ext>
              </a:extLst>
            </p:cNvPr>
            <p:cNvSpPr/>
            <p:nvPr/>
          </p:nvSpPr>
          <p:spPr>
            <a:xfrm>
              <a:off x="0" y="353272"/>
              <a:ext cx="480364" cy="65509"/>
            </a:xfrm>
            <a:custGeom>
              <a:avLst/>
              <a:gdLst/>
              <a:ahLst/>
              <a:cxnLst/>
              <a:rect l="0" t="0" r="0" b="0"/>
              <a:pathLst>
                <a:path w="480364" h="65509">
                  <a:moveTo>
                    <a:pt x="480364" y="32382"/>
                  </a:moveTo>
                  <a:lnTo>
                    <a:pt x="354642" y="0"/>
                  </a:lnTo>
                  <a:lnTo>
                    <a:pt x="354642" y="21213"/>
                  </a:lnTo>
                  <a:lnTo>
                    <a:pt x="0" y="21213"/>
                  </a:lnTo>
                  <a:lnTo>
                    <a:pt x="0" y="43551"/>
                  </a:lnTo>
                  <a:lnTo>
                    <a:pt x="354642" y="43551"/>
                  </a:lnTo>
                  <a:lnTo>
                    <a:pt x="354642" y="65509"/>
                  </a:lnTo>
                  <a:lnTo>
                    <a:pt x="480364" y="32382"/>
                  </a:lnTo>
                  <a:close/>
                </a:path>
              </a:pathLst>
            </a:custGeom>
            <a:ln w="15652" cap="flat">
              <a:round/>
            </a:ln>
          </p:spPr>
          <p:style>
            <a:lnRef idx="1">
              <a:srgbClr val="000000"/>
            </a:lnRef>
            <a:fillRef idx="0">
              <a:srgbClr val="000000">
                <a:alpha val="0"/>
              </a:srgbClr>
            </a:fillRef>
            <a:effectRef idx="0">
              <a:scrgbClr r="0" g="0" b="0"/>
            </a:effectRef>
            <a:fontRef idx="none"/>
          </p:style>
          <p:txBody>
            <a:bodyPr/>
            <a:lstStyle/>
            <a:p>
              <a:endParaRPr lang="el-GR"/>
            </a:p>
          </p:txBody>
        </p:sp>
      </p:grpSp>
      <p:sp>
        <p:nvSpPr>
          <p:cNvPr id="36" name="TextBox 35">
            <a:extLst>
              <a:ext uri="{FF2B5EF4-FFF2-40B4-BE49-F238E27FC236}">
                <a16:creationId xmlns:a16="http://schemas.microsoft.com/office/drawing/2014/main" id="{83D68D87-5208-7308-D4E4-1B9774044718}"/>
              </a:ext>
            </a:extLst>
          </p:cNvPr>
          <p:cNvSpPr txBox="1"/>
          <p:nvPr/>
        </p:nvSpPr>
        <p:spPr>
          <a:xfrm>
            <a:off x="4469462" y="5637586"/>
            <a:ext cx="2383779" cy="307777"/>
          </a:xfrm>
          <a:prstGeom prst="rect">
            <a:avLst/>
          </a:prstGeom>
          <a:noFill/>
        </p:spPr>
        <p:txBody>
          <a:bodyPr wrap="square" rtlCol="0">
            <a:spAutoFit/>
          </a:bodyPr>
          <a:lstStyle/>
          <a:p>
            <a:pPr algn="ctr"/>
            <a:r>
              <a:rPr lang="el-GR" sz="1400" dirty="0"/>
              <a:t>Σύστημα αναμονής </a:t>
            </a:r>
          </a:p>
        </p:txBody>
      </p:sp>
    </p:spTree>
    <p:extLst>
      <p:ext uri="{BB962C8B-B14F-4D97-AF65-F5344CB8AC3E}">
        <p14:creationId xmlns:p14="http://schemas.microsoft.com/office/powerpoint/2010/main" val="1339556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0C42FC2-84ED-9E1F-C4E7-A9336283B190}"/>
              </a:ext>
            </a:extLst>
          </p:cNvPr>
          <p:cNvSpPr>
            <a:spLocks noGrp="1"/>
          </p:cNvSpPr>
          <p:nvPr>
            <p:ph type="title"/>
          </p:nvPr>
        </p:nvSpPr>
        <p:spPr/>
        <p:txBody>
          <a:bodyPr/>
          <a:lstStyle/>
          <a:p>
            <a:pPr algn="ctr"/>
            <a:r>
              <a:rPr lang="el-GR" dirty="0"/>
              <a:t>Βαθμός εξυπηρέτησης (GOS)</a:t>
            </a:r>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FA4A1D90-6947-881A-FB1B-1503572EF335}"/>
                  </a:ext>
                </a:extLst>
              </p:cNvPr>
              <p:cNvSpPr>
                <a:spLocks noGrp="1"/>
              </p:cNvSpPr>
              <p:nvPr>
                <p:ph idx="1"/>
              </p:nvPr>
            </p:nvSpPr>
            <p:spPr>
              <a:xfrm>
                <a:off x="1141412" y="1828800"/>
                <a:ext cx="9905999" cy="3962401"/>
              </a:xfrm>
            </p:spPr>
            <p:txBody>
              <a:bodyPr>
                <a:normAutofit lnSpcReduction="10000"/>
              </a:bodyPr>
              <a:lstStyle/>
              <a:p>
                <a:r>
                  <a:rPr lang="el-GR" dirty="0"/>
                  <a:t>Βαθμός εξυπηρέτησης (</a:t>
                </a:r>
                <a:r>
                  <a:rPr lang="el-GR" dirty="0" err="1"/>
                  <a:t>Grade</a:t>
                </a:r>
                <a:r>
                  <a:rPr lang="el-GR" dirty="0"/>
                  <a:t> Of </a:t>
                </a:r>
                <a:r>
                  <a:rPr lang="el-GR" dirty="0" err="1"/>
                  <a:t>Service</a:t>
                </a:r>
                <a:r>
                  <a:rPr lang="el-GR" dirty="0"/>
                  <a:t> – GOS): </a:t>
                </a:r>
                <a:r>
                  <a:rPr lang="el-GR" dirty="0">
                    <a:solidFill>
                      <a:schemeClr val="bg1"/>
                    </a:solidFill>
                  </a:rPr>
                  <a:t>Το ποσοστό των κλήσεων που χάνονται ή καθυστερούν να διεκπεραιωθούν λόγω συμφόρησης.</a:t>
                </a:r>
              </a:p>
              <a:p>
                <a:r>
                  <a:rPr lang="el-GR" dirty="0"/>
                  <a:t>Για ένα σύστημα απωλειών ο βαθμός εξυπηρέτησης Β ορίζεται ως:</a:t>
                </a:r>
              </a:p>
              <a:p>
                <a:pPr marL="0" indent="0" algn="ctr">
                  <a:buNone/>
                </a:pPr>
                <a:r>
                  <a:rPr lang="el-GR" dirty="0"/>
                  <a:t>Β=</a:t>
                </a:r>
                <a14:m>
                  <m:oMath xmlns:m="http://schemas.openxmlformats.org/officeDocument/2006/math">
                    <m:f>
                      <m:fPr>
                        <m:ctrlPr>
                          <a:rPr lang="el-GR" i="1" smtClean="0">
                            <a:latin typeface="Cambria Math" panose="02040503050406030204" pitchFamily="18" charset="0"/>
                          </a:rPr>
                        </m:ctrlPr>
                      </m:fPr>
                      <m:num>
                        <m:r>
                          <m:rPr>
                            <m:nor/>
                          </m:rPr>
                          <a:rPr lang="el-GR" dirty="0"/>
                          <m:t>Συνολικός</m:t>
                        </m:r>
                        <m:r>
                          <m:rPr>
                            <m:nor/>
                          </m:rPr>
                          <a:rPr lang="el-GR" dirty="0"/>
                          <m:t> </m:t>
                        </m:r>
                        <m:r>
                          <m:rPr>
                            <m:nor/>
                          </m:rPr>
                          <a:rPr lang="el-GR" dirty="0"/>
                          <m:t>αριθμός</m:t>
                        </m:r>
                        <m:r>
                          <m:rPr>
                            <m:nor/>
                          </m:rPr>
                          <a:rPr lang="el-GR" dirty="0"/>
                          <m:t> </m:t>
                        </m:r>
                        <m:r>
                          <m:rPr>
                            <m:nor/>
                          </m:rPr>
                          <a:rPr lang="el-GR" dirty="0"/>
                          <m:t>χαμένων</m:t>
                        </m:r>
                        <m:r>
                          <m:rPr>
                            <m:nor/>
                          </m:rPr>
                          <a:rPr lang="el-GR" dirty="0"/>
                          <m:t> </m:t>
                        </m:r>
                        <m:r>
                          <m:rPr>
                            <m:nor/>
                          </m:rPr>
                          <a:rPr lang="el-GR" dirty="0"/>
                          <m:t>κλήσεων</m:t>
                        </m:r>
                      </m:num>
                      <m:den>
                        <m:r>
                          <m:rPr>
                            <m:nor/>
                          </m:rPr>
                          <a:rPr lang="el-GR" dirty="0"/>
                          <m:t>Συνολικός</m:t>
                        </m:r>
                        <m:r>
                          <m:rPr>
                            <m:nor/>
                          </m:rPr>
                          <a:rPr lang="el-GR" dirty="0"/>
                          <m:t> </m:t>
                        </m:r>
                        <m:r>
                          <m:rPr>
                            <m:nor/>
                          </m:rPr>
                          <a:rPr lang="el-GR" dirty="0"/>
                          <m:t>αριθμός</m:t>
                        </m:r>
                        <m:r>
                          <m:rPr>
                            <m:nor/>
                          </m:rPr>
                          <a:rPr lang="el-GR" dirty="0"/>
                          <m:t> </m:t>
                        </m:r>
                        <m:r>
                          <m:rPr>
                            <m:nor/>
                          </m:rPr>
                          <a:rPr lang="el-GR" dirty="0"/>
                          <m:t>προσφερθει</m:t>
                        </m:r>
                        <m:r>
                          <m:rPr>
                            <m:nor/>
                          </m:rPr>
                          <a:rPr lang="el-GR" dirty="0"/>
                          <m:t> </m:t>
                        </m:r>
                        <m:r>
                          <m:rPr>
                            <m:nor/>
                          </m:rPr>
                          <a:rPr lang="el-GR" dirty="0"/>
                          <m:t>σών</m:t>
                        </m:r>
                        <m:r>
                          <m:rPr>
                            <m:nor/>
                          </m:rPr>
                          <a:rPr lang="el-GR" dirty="0"/>
                          <m:t> </m:t>
                        </m:r>
                        <m:r>
                          <m:rPr>
                            <m:nor/>
                          </m:rPr>
                          <a:rPr lang="el-GR" dirty="0"/>
                          <m:t>κλήσεων</m:t>
                        </m:r>
                      </m:den>
                    </m:f>
                  </m:oMath>
                </a14:m>
                <a:endParaRPr lang="el-GR" dirty="0"/>
              </a:p>
              <a:p>
                <a:pPr>
                  <a:buFont typeface="Wingdings" panose="05000000000000000000" pitchFamily="2" charset="2"/>
                  <a:buChar char="ü"/>
                </a:pPr>
                <a:endParaRPr lang="el-GR" sz="1800" dirty="0">
                  <a:solidFill>
                    <a:schemeClr val="bg1"/>
                  </a:solidFill>
                </a:endParaRPr>
              </a:p>
              <a:p>
                <a:pPr>
                  <a:buFont typeface="Wingdings" panose="05000000000000000000" pitchFamily="2" charset="2"/>
                  <a:buChar char="ü"/>
                </a:pPr>
                <a:r>
                  <a:rPr lang="el-GR" sz="1600" dirty="0">
                    <a:solidFill>
                      <a:schemeClr val="tx2">
                        <a:lumMod val="60000"/>
                        <a:lumOff val="40000"/>
                      </a:schemeClr>
                    </a:solidFill>
                  </a:rPr>
                  <a:t>Επομένως, αν φορτίο κίνησης α προσφερθεί σε ζεύξη με GOS=Β, η κίνηση που θα χαθεί είναι α*Β και η κίνηση που θα διεκπεραιωθεί είναι α*(1-B).</a:t>
                </a:r>
              </a:p>
            </p:txBody>
          </p:sp>
        </mc:Choice>
        <mc:Fallback xmlns="">
          <p:sp>
            <p:nvSpPr>
              <p:cNvPr id="3" name="Θέση περιεχομένου 2">
                <a:extLst>
                  <a:ext uri="{FF2B5EF4-FFF2-40B4-BE49-F238E27FC236}">
                    <a16:creationId xmlns:a16="http://schemas.microsoft.com/office/drawing/2014/main" id="{FA4A1D90-6947-881A-FB1B-1503572EF335}"/>
                  </a:ext>
                </a:extLst>
              </p:cNvPr>
              <p:cNvSpPr>
                <a:spLocks noGrp="1" noRot="1" noChangeAspect="1" noMove="1" noResize="1" noEditPoints="1" noAdjustHandles="1" noChangeArrowheads="1" noChangeShapeType="1" noTextEdit="1"/>
              </p:cNvSpPr>
              <p:nvPr>
                <p:ph idx="1"/>
              </p:nvPr>
            </p:nvSpPr>
            <p:spPr>
              <a:xfrm>
                <a:off x="1141412" y="1828800"/>
                <a:ext cx="9905999" cy="3962401"/>
              </a:xfrm>
              <a:blipFill>
                <a:blip r:embed="rId2"/>
                <a:stretch>
                  <a:fillRect l="-1231" t="-2615"/>
                </a:stretch>
              </a:blipFill>
            </p:spPr>
            <p:txBody>
              <a:bodyPr/>
              <a:lstStyle/>
              <a:p>
                <a:r>
                  <a:rPr lang="el-GR">
                    <a:noFill/>
                  </a:rPr>
                  <a:t> </a:t>
                </a:r>
              </a:p>
            </p:txBody>
          </p:sp>
        </mc:Fallback>
      </mc:AlternateContent>
      <p:sp>
        <p:nvSpPr>
          <p:cNvPr id="4" name="Θέση υποσέλιδου 3">
            <a:extLst>
              <a:ext uri="{FF2B5EF4-FFF2-40B4-BE49-F238E27FC236}">
                <a16:creationId xmlns:a16="http://schemas.microsoft.com/office/drawing/2014/main" id="{5DE0AEB2-1B98-7744-4CD4-689FCF82E272}"/>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2B001C40-BD3C-6976-7E0B-C309A5026D39}"/>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3611339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0CCBCA2-7DD4-FC8B-FA2B-34C2E550FE88}"/>
              </a:ext>
            </a:extLst>
          </p:cNvPr>
          <p:cNvSpPr>
            <a:spLocks noGrp="1"/>
          </p:cNvSpPr>
          <p:nvPr>
            <p:ph type="title"/>
          </p:nvPr>
        </p:nvSpPr>
        <p:spPr>
          <a:xfrm>
            <a:off x="1141413" y="618518"/>
            <a:ext cx="9905998" cy="908357"/>
          </a:xfrm>
        </p:spPr>
        <p:txBody>
          <a:bodyPr/>
          <a:lstStyle/>
          <a:p>
            <a:pPr algn="ctr"/>
            <a:r>
              <a:rPr lang="el-GR" dirty="0"/>
              <a:t>Φορτίο κίνησης (</a:t>
            </a:r>
            <a:r>
              <a:rPr kumimoji="0" lang="el-GR" i="1" u="none" strike="noStrike" kern="100" cap="none" spc="0" normalizeH="0" baseline="0" noProof="0" dirty="0">
                <a:ln>
                  <a:noFill/>
                </a:ln>
                <a:effectLst/>
                <a:uLnTx/>
                <a:uFillTx/>
                <a:latin typeface="Calibri" panose="020F0502020204030204" pitchFamily="34" charset="0"/>
                <a:ea typeface="Calibri" panose="020F0502020204030204" pitchFamily="34" charset="0"/>
                <a:cs typeface="+mn-cs"/>
              </a:rPr>
              <a:t>α)</a:t>
            </a:r>
            <a:endParaRPr lang="el-GR" dirty="0"/>
          </a:p>
        </p:txBody>
      </p:sp>
      <p:sp>
        <p:nvSpPr>
          <p:cNvPr id="3" name="Θέση περιεχομένου 2">
            <a:extLst>
              <a:ext uri="{FF2B5EF4-FFF2-40B4-BE49-F238E27FC236}">
                <a16:creationId xmlns:a16="http://schemas.microsoft.com/office/drawing/2014/main" id="{6BB1FC79-6508-66E7-818E-1CDDFD71E9CB}"/>
              </a:ext>
            </a:extLst>
          </p:cNvPr>
          <p:cNvSpPr>
            <a:spLocks noGrp="1"/>
          </p:cNvSpPr>
          <p:nvPr>
            <p:ph idx="1"/>
          </p:nvPr>
        </p:nvSpPr>
        <p:spPr>
          <a:xfrm>
            <a:off x="1141412" y="1440611"/>
            <a:ext cx="9905999" cy="3942272"/>
          </a:xfrm>
        </p:spPr>
        <p:txBody>
          <a:bodyPr>
            <a:normAutofit/>
          </a:bodyPr>
          <a:lstStyle/>
          <a:p>
            <a:pPr marL="498475" indent="-285750">
              <a:lnSpc>
                <a:spcPct val="107000"/>
              </a:lnSpc>
              <a:spcAft>
                <a:spcPts val="685"/>
              </a:spcAft>
            </a:pPr>
            <a:r>
              <a:rPr lang="el-GR" sz="2000" b="1" kern="100" dirty="0">
                <a:effectLst/>
                <a:latin typeface="Calibri" panose="020F0502020204030204" pitchFamily="34" charset="0"/>
                <a:ea typeface="Calibri" panose="020F0502020204030204" pitchFamily="34" charset="0"/>
              </a:rPr>
              <a:t>Βασικοί ορισμοί</a:t>
            </a:r>
          </a:p>
          <a:p>
            <a:pPr marL="0" indent="0">
              <a:lnSpc>
                <a:spcPct val="102000"/>
              </a:lnSpc>
              <a:spcAft>
                <a:spcPts val="1210"/>
              </a:spcAft>
              <a:buNone/>
            </a:pPr>
            <a:r>
              <a:rPr lang="el-GR" sz="2000" i="1" dirty="0">
                <a:solidFill>
                  <a:srgbClr val="000000"/>
                </a:solidFill>
                <a:effectLst/>
                <a:latin typeface="Calibri" panose="020F0502020204030204" pitchFamily="34" charset="0"/>
                <a:ea typeface="Calibri" panose="020F0502020204030204" pitchFamily="34" charset="0"/>
              </a:rPr>
              <a:t>	α) </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Κλήση (</a:t>
            </a:r>
            <a:r>
              <a:rPr lang="el-GR" sz="2000" i="1" u="sng" kern="100" dirty="0" err="1">
                <a:solidFill>
                  <a:srgbClr val="000000"/>
                </a:solidFill>
                <a:effectLst/>
                <a:uFill>
                  <a:solidFill>
                    <a:srgbClr val="000000"/>
                  </a:solidFill>
                </a:uFill>
                <a:latin typeface="Calibri" panose="020F0502020204030204" pitchFamily="34" charset="0"/>
                <a:ea typeface="Calibri" panose="020F0502020204030204" pitchFamily="34" charset="0"/>
              </a:rPr>
              <a:t>call</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 </a:t>
            </a:r>
            <a:r>
              <a:rPr lang="el-GR" sz="2000" i="1" kern="100" dirty="0">
                <a:solidFill>
                  <a:srgbClr val="000000"/>
                </a:solidFill>
                <a:effectLst/>
                <a:latin typeface="Calibri" panose="020F0502020204030204" pitchFamily="34" charset="0"/>
                <a:ea typeface="Calibri" panose="020F0502020204030204" pitchFamily="34" charset="0"/>
              </a:rPr>
              <a:t>- Η απαίτηση για σύνδεση σε ένα τηλεπικοινωνιακό σύστημα.</a:t>
            </a:r>
            <a:endParaRPr lang="el-GR" sz="2000" kern="100" dirty="0">
              <a:solidFill>
                <a:srgbClr val="000000"/>
              </a:solidFill>
              <a:effectLst/>
              <a:latin typeface="Calibri" panose="020F0502020204030204" pitchFamily="34" charset="0"/>
              <a:ea typeface="Calibri" panose="020F0502020204030204" pitchFamily="34" charset="0"/>
            </a:endParaRPr>
          </a:p>
          <a:p>
            <a:pPr marL="203200" indent="0">
              <a:lnSpc>
                <a:spcPct val="102000"/>
              </a:lnSpc>
              <a:spcAft>
                <a:spcPts val="1210"/>
              </a:spcAft>
              <a:buNone/>
            </a:pPr>
            <a:r>
              <a:rPr lang="el-GR" sz="2000" i="1" kern="100" dirty="0">
                <a:solidFill>
                  <a:srgbClr val="000000"/>
                </a:solidFill>
                <a:effectLst/>
                <a:latin typeface="Calibri" panose="020F0502020204030204" pitchFamily="34" charset="0"/>
                <a:ea typeface="Calibri" panose="020F0502020204030204" pitchFamily="34" charset="0"/>
              </a:rPr>
              <a:t>	β) </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Διάρκεια κλήσης (</a:t>
            </a:r>
            <a:r>
              <a:rPr lang="el-GR" sz="2000" i="1" u="sng" kern="100" dirty="0" err="1">
                <a:solidFill>
                  <a:srgbClr val="000000"/>
                </a:solidFill>
                <a:effectLst/>
                <a:uFill>
                  <a:solidFill>
                    <a:srgbClr val="000000"/>
                  </a:solidFill>
                </a:uFill>
                <a:latin typeface="Calibri" panose="020F0502020204030204" pitchFamily="34" charset="0"/>
                <a:ea typeface="Calibri" panose="020F0502020204030204" pitchFamily="34" charset="0"/>
              </a:rPr>
              <a:t>holding</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 </a:t>
            </a:r>
            <a:r>
              <a:rPr lang="el-GR" sz="2000" i="1" u="sng" kern="100" dirty="0" err="1">
                <a:solidFill>
                  <a:srgbClr val="000000"/>
                </a:solidFill>
                <a:effectLst/>
                <a:uFill>
                  <a:solidFill>
                    <a:srgbClr val="000000"/>
                  </a:solidFill>
                </a:uFill>
                <a:latin typeface="Calibri" panose="020F0502020204030204" pitchFamily="34" charset="0"/>
                <a:ea typeface="Calibri" panose="020F0502020204030204" pitchFamily="34" charset="0"/>
              </a:rPr>
              <a:t>time</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 </a:t>
            </a:r>
            <a:r>
              <a:rPr lang="el-GR" sz="2000" b="1"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h </a:t>
            </a:r>
            <a:r>
              <a:rPr lang="el-GR" sz="2000" i="1" kern="100" dirty="0">
                <a:solidFill>
                  <a:srgbClr val="000000"/>
                </a:solidFill>
                <a:effectLst/>
                <a:latin typeface="Calibri" panose="020F0502020204030204" pitchFamily="34" charset="0"/>
                <a:ea typeface="Calibri" panose="020F0502020204030204" pitchFamily="34" charset="0"/>
              </a:rPr>
              <a:t>- </a:t>
            </a:r>
            <a:r>
              <a:rPr lang="el-GR" sz="2000" i="1" kern="100" dirty="0" err="1">
                <a:solidFill>
                  <a:srgbClr val="000000"/>
                </a:solidFill>
                <a:effectLst/>
                <a:latin typeface="Calibri" panose="020F0502020204030204" pitchFamily="34" charset="0"/>
                <a:ea typeface="Calibri" panose="020F0502020204030204" pitchFamily="34" charset="0"/>
              </a:rPr>
              <a:t>Tο</a:t>
            </a:r>
            <a:r>
              <a:rPr lang="el-GR" sz="2000" i="1" kern="100" dirty="0">
                <a:solidFill>
                  <a:srgbClr val="000000"/>
                </a:solidFill>
                <a:effectLst/>
                <a:latin typeface="Calibri" panose="020F0502020204030204" pitchFamily="34" charset="0"/>
                <a:ea typeface="Calibri" panose="020F0502020204030204" pitchFamily="34" charset="0"/>
              </a:rPr>
              <a:t> χρονικό διάστημα που διαρκεί μια κλήση, γνωστό και ως χρόνος εξυπηρέτησης (</a:t>
            </a:r>
            <a:r>
              <a:rPr lang="el-GR" sz="2000" i="1" kern="100" dirty="0" err="1">
                <a:solidFill>
                  <a:srgbClr val="000000"/>
                </a:solidFill>
                <a:effectLst/>
                <a:latin typeface="Calibri" panose="020F0502020204030204" pitchFamily="34" charset="0"/>
                <a:ea typeface="Calibri" panose="020F0502020204030204" pitchFamily="34" charset="0"/>
              </a:rPr>
              <a:t>service</a:t>
            </a:r>
            <a:r>
              <a:rPr lang="el-GR" sz="2000" i="1" kern="100" dirty="0">
                <a:solidFill>
                  <a:srgbClr val="000000"/>
                </a:solidFill>
                <a:effectLst/>
                <a:latin typeface="Calibri" panose="020F0502020204030204" pitchFamily="34" charset="0"/>
                <a:ea typeface="Calibri" panose="020F0502020204030204" pitchFamily="34" charset="0"/>
              </a:rPr>
              <a:t> </a:t>
            </a:r>
            <a:r>
              <a:rPr lang="el-GR" sz="2000" i="1" kern="100" dirty="0" err="1">
                <a:solidFill>
                  <a:srgbClr val="000000"/>
                </a:solidFill>
                <a:effectLst/>
                <a:latin typeface="Calibri" panose="020F0502020204030204" pitchFamily="34" charset="0"/>
                <a:ea typeface="Calibri" panose="020F0502020204030204" pitchFamily="34" charset="0"/>
              </a:rPr>
              <a:t>time</a:t>
            </a:r>
            <a:r>
              <a:rPr lang="el-GR" sz="2000" i="1" kern="100" dirty="0">
                <a:solidFill>
                  <a:srgbClr val="000000"/>
                </a:solidFill>
                <a:effectLst/>
                <a:latin typeface="Calibri" panose="020F0502020204030204" pitchFamily="34" charset="0"/>
                <a:ea typeface="Calibri" panose="020F0502020204030204" pitchFamily="34" charset="0"/>
              </a:rPr>
              <a:t>).</a:t>
            </a:r>
            <a:endParaRPr lang="el-GR" sz="2000" kern="100" dirty="0">
              <a:solidFill>
                <a:srgbClr val="000000"/>
              </a:solidFill>
              <a:effectLst/>
              <a:latin typeface="Calibri" panose="020F0502020204030204" pitchFamily="34" charset="0"/>
              <a:ea typeface="Calibri" panose="020F0502020204030204" pitchFamily="34" charset="0"/>
            </a:endParaRPr>
          </a:p>
          <a:p>
            <a:pPr marL="203200" indent="0">
              <a:lnSpc>
                <a:spcPct val="102000"/>
              </a:lnSpc>
              <a:spcAft>
                <a:spcPts val="1210"/>
              </a:spcAft>
              <a:buNone/>
            </a:pPr>
            <a:r>
              <a:rPr lang="el-GR" sz="2000" i="1" kern="100" dirty="0">
                <a:solidFill>
                  <a:srgbClr val="000000"/>
                </a:solidFill>
                <a:effectLst/>
                <a:latin typeface="Calibri" panose="020F0502020204030204" pitchFamily="34" charset="0"/>
                <a:ea typeface="Calibri" panose="020F0502020204030204" pitchFamily="34" charset="0"/>
              </a:rPr>
              <a:t>	γ) </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Φορτίο κίνησης (</a:t>
            </a:r>
            <a:r>
              <a:rPr lang="el-GR" sz="2000" i="1" u="sng" kern="100" dirty="0" err="1">
                <a:solidFill>
                  <a:srgbClr val="000000"/>
                </a:solidFill>
                <a:effectLst/>
                <a:uFill>
                  <a:solidFill>
                    <a:srgbClr val="000000"/>
                  </a:solidFill>
                </a:uFill>
                <a:latin typeface="Calibri" panose="020F0502020204030204" pitchFamily="34" charset="0"/>
                <a:ea typeface="Calibri" panose="020F0502020204030204" pitchFamily="34" charset="0"/>
              </a:rPr>
              <a:t>traffic</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 </a:t>
            </a:r>
            <a:r>
              <a:rPr lang="el-GR" sz="2000" i="1" u="sng" kern="100" dirty="0" err="1">
                <a:solidFill>
                  <a:srgbClr val="000000"/>
                </a:solidFill>
                <a:effectLst/>
                <a:uFill>
                  <a:solidFill>
                    <a:srgbClr val="000000"/>
                  </a:solidFill>
                </a:uFill>
                <a:latin typeface="Calibri" panose="020F0502020204030204" pitchFamily="34" charset="0"/>
                <a:ea typeface="Calibri" panose="020F0502020204030204" pitchFamily="34" charset="0"/>
              </a:rPr>
              <a:t>load</a:t>
            </a:r>
            <a:r>
              <a:rPr lang="el-GR" sz="2000" i="1" u="sng" kern="100" dirty="0">
                <a:solidFill>
                  <a:srgbClr val="000000"/>
                </a:solidFill>
                <a:effectLst/>
                <a:uFill>
                  <a:solidFill>
                    <a:srgbClr val="000000"/>
                  </a:solidFill>
                </a:uFill>
                <a:latin typeface="Calibri" panose="020F0502020204030204" pitchFamily="34" charset="0"/>
                <a:ea typeface="Calibri" panose="020F0502020204030204" pitchFamily="34" charset="0"/>
              </a:rPr>
              <a:t>)</a:t>
            </a:r>
            <a:r>
              <a:rPr lang="el-GR" sz="2000" i="1" kern="100" dirty="0">
                <a:solidFill>
                  <a:srgbClr val="000000"/>
                </a:solidFill>
                <a:effectLst/>
                <a:latin typeface="Calibri" panose="020F0502020204030204" pitchFamily="34" charset="0"/>
                <a:ea typeface="Calibri" panose="020F0502020204030204" pitchFamily="34" charset="0"/>
              </a:rPr>
              <a:t>, </a:t>
            </a:r>
            <a:r>
              <a:rPr lang="el-GR" sz="2000" b="1" i="1" kern="100" dirty="0">
                <a:solidFill>
                  <a:srgbClr val="000000"/>
                </a:solidFill>
                <a:effectLst/>
                <a:latin typeface="Calibri" panose="020F0502020204030204" pitchFamily="34" charset="0"/>
                <a:ea typeface="Calibri" panose="020F0502020204030204" pitchFamily="34" charset="0"/>
              </a:rPr>
              <a:t>α </a:t>
            </a:r>
            <a:r>
              <a:rPr lang="el-GR" sz="2000" i="1" kern="100" dirty="0">
                <a:solidFill>
                  <a:srgbClr val="000000"/>
                </a:solidFill>
                <a:effectLst/>
                <a:latin typeface="Calibri" panose="020F0502020204030204" pitchFamily="34" charset="0"/>
                <a:ea typeface="Calibri" panose="020F0502020204030204" pitchFamily="34" charset="0"/>
              </a:rPr>
              <a:t>- H συνολική διάρκεια όλων των κλήσεων εντός ενός χρονικού διαστήματος που λαμβάνεται ως μονάδα.</a:t>
            </a:r>
            <a:endParaRPr lang="el-GR" sz="2000" kern="100" dirty="0">
              <a:solidFill>
                <a:srgbClr val="000000"/>
              </a:solidFill>
              <a:effectLst/>
              <a:latin typeface="Calibri" panose="020F0502020204030204" pitchFamily="34" charset="0"/>
              <a:ea typeface="Calibri" panose="020F0502020204030204" pitchFamily="34" charset="0"/>
            </a:endParaRPr>
          </a:p>
          <a:p>
            <a:pPr marL="212725" marR="234315" indent="0">
              <a:lnSpc>
                <a:spcPct val="102000"/>
              </a:lnSpc>
              <a:spcAft>
                <a:spcPts val="20"/>
              </a:spcAft>
              <a:buNone/>
            </a:pPr>
            <a:r>
              <a:rPr lang="el-GR" sz="2000" kern="100" dirty="0">
                <a:solidFill>
                  <a:srgbClr val="000000"/>
                </a:solidFill>
                <a:effectLst/>
                <a:latin typeface="Calibri" panose="020F0502020204030204" pitchFamily="34" charset="0"/>
                <a:ea typeface="Calibri" panose="020F0502020204030204" pitchFamily="34" charset="0"/>
              </a:rPr>
              <a:t>Από τον ορισμό, η τηλεπικοινωνιακή κίνηση είναι </a:t>
            </a:r>
            <a:r>
              <a:rPr lang="el-GR" sz="2000" kern="100" dirty="0" err="1">
                <a:solidFill>
                  <a:srgbClr val="000000"/>
                </a:solidFill>
                <a:effectLst/>
                <a:latin typeface="Calibri" panose="020F0502020204030204" pitchFamily="34" charset="0"/>
                <a:ea typeface="Calibri" panose="020F0502020204030204" pitchFamily="34" charset="0"/>
              </a:rPr>
              <a:t>αδιάστατο</a:t>
            </a:r>
            <a:r>
              <a:rPr lang="el-GR" sz="2000" kern="100" dirty="0">
                <a:solidFill>
                  <a:srgbClr val="000000"/>
                </a:solidFill>
                <a:effectLst/>
                <a:latin typeface="Calibri" panose="020F0502020204030204" pitchFamily="34" charset="0"/>
                <a:ea typeface="Calibri" panose="020F0502020204030204" pitchFamily="34" charset="0"/>
              </a:rPr>
              <a:t> μέγεθος! Προς τιμήν του Δανού μαθηματικού </a:t>
            </a:r>
            <a:r>
              <a:rPr lang="el-GR" sz="2000" kern="100" dirty="0" err="1">
                <a:solidFill>
                  <a:srgbClr val="000000"/>
                </a:solidFill>
                <a:effectLst/>
                <a:latin typeface="Calibri" panose="020F0502020204030204" pitchFamily="34" charset="0"/>
                <a:ea typeface="Calibri" panose="020F0502020204030204" pitchFamily="34" charset="0"/>
              </a:rPr>
              <a:t>Erlang</a:t>
            </a:r>
            <a:r>
              <a:rPr lang="el-GR" sz="2000" kern="100" dirty="0">
                <a:solidFill>
                  <a:srgbClr val="000000"/>
                </a:solidFill>
                <a:effectLst/>
                <a:latin typeface="Calibri" panose="020F0502020204030204" pitchFamily="34" charset="0"/>
                <a:ea typeface="Calibri" panose="020F0502020204030204" pitchFamily="34" charset="0"/>
              </a:rPr>
              <a:t>, χρησιμοποιούμε ως μονάδα φορτίου κίνησης το </a:t>
            </a:r>
            <a:r>
              <a:rPr lang="el-GR" sz="2000" b="1" kern="100" dirty="0" err="1">
                <a:solidFill>
                  <a:srgbClr val="000000"/>
                </a:solidFill>
                <a:effectLst/>
                <a:latin typeface="Calibri" panose="020F0502020204030204" pitchFamily="34" charset="0"/>
                <a:ea typeface="Calibri" panose="020F0502020204030204" pitchFamily="34" charset="0"/>
              </a:rPr>
              <a:t>Erlang</a:t>
            </a:r>
            <a:r>
              <a:rPr lang="el-GR" sz="2000" b="1" kern="100" dirty="0">
                <a:solidFill>
                  <a:srgbClr val="000000"/>
                </a:solidFill>
                <a:effectLst/>
                <a:latin typeface="Calibri" panose="020F0502020204030204" pitchFamily="34" charset="0"/>
                <a:ea typeface="Calibri" panose="020F0502020204030204" pitchFamily="34" charset="0"/>
              </a:rPr>
              <a:t> (</a:t>
            </a:r>
            <a:r>
              <a:rPr lang="el-GR" sz="2000" b="1" kern="100" dirty="0" err="1">
                <a:solidFill>
                  <a:srgbClr val="000000"/>
                </a:solidFill>
                <a:effectLst/>
                <a:latin typeface="Calibri" panose="020F0502020204030204" pitchFamily="34" charset="0"/>
                <a:ea typeface="Calibri" panose="020F0502020204030204" pitchFamily="34" charset="0"/>
              </a:rPr>
              <a:t>erl</a:t>
            </a:r>
            <a:r>
              <a:rPr lang="el-GR" sz="2000" b="1" kern="100" dirty="0">
                <a:solidFill>
                  <a:srgbClr val="000000"/>
                </a:solidFill>
                <a:effectLst/>
                <a:latin typeface="Calibri" panose="020F0502020204030204" pitchFamily="34" charset="0"/>
                <a:ea typeface="Calibri" panose="020F0502020204030204" pitchFamily="34" charset="0"/>
              </a:rPr>
              <a:t>).</a:t>
            </a:r>
            <a:endParaRPr lang="el-GR" sz="2000" kern="100" dirty="0">
              <a:solidFill>
                <a:srgbClr val="000000"/>
              </a:solidFill>
              <a:effectLst/>
              <a:latin typeface="Calibri" panose="020F0502020204030204" pitchFamily="34" charset="0"/>
              <a:ea typeface="Calibri" panose="020F0502020204030204" pitchFamily="34" charset="0"/>
            </a:endParaRPr>
          </a:p>
          <a:p>
            <a:pPr marL="0" indent="0">
              <a:buNone/>
            </a:pPr>
            <a:endParaRPr lang="el-GR" sz="2000" dirty="0"/>
          </a:p>
        </p:txBody>
      </p:sp>
      <p:sp>
        <p:nvSpPr>
          <p:cNvPr id="4" name="Θέση υποσέλιδου 3">
            <a:extLst>
              <a:ext uri="{FF2B5EF4-FFF2-40B4-BE49-F238E27FC236}">
                <a16:creationId xmlns:a16="http://schemas.microsoft.com/office/drawing/2014/main" id="{F33D5B0D-C044-3F3F-0270-4D39E95B0D87}"/>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F089C00B-0EB7-86AE-FF27-183D7466D660}"/>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4140618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5" name="Rectangle 9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98" name="Group 9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5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l-GR"/>
              </a:p>
            </p:txBody>
          </p:sp>
          <p:sp>
            <p:nvSpPr>
              <p:cNvPr id="15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5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5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l-GR"/>
              </a:p>
            </p:txBody>
          </p:sp>
          <p:sp>
            <p:nvSpPr>
              <p:cNvPr id="16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6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l-GR"/>
              </a:p>
            </p:txBody>
          </p:sp>
          <p:sp>
            <p:nvSpPr>
              <p:cNvPr id="17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7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grpSp>
        <p:grpSp>
          <p:nvGrpSpPr>
            <p:cNvPr id="183" name="Group 9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4"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5"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6"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7"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8"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89"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90"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91"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92"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l-GR"/>
              </a:p>
            </p:txBody>
          </p:sp>
          <p:sp>
            <p:nvSpPr>
              <p:cNvPr id="193"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l-GR"/>
              </a:p>
            </p:txBody>
          </p:sp>
        </p:grpSp>
      </p:grpSp>
      <p:pic>
        <p:nvPicPr>
          <p:cNvPr id="19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Τίτλος 1">
            <a:extLst>
              <a:ext uri="{FF2B5EF4-FFF2-40B4-BE49-F238E27FC236}">
                <a16:creationId xmlns:a16="http://schemas.microsoft.com/office/drawing/2014/main" id="{253B1262-C34C-95D5-F63D-E113586D1E55}"/>
              </a:ext>
            </a:extLst>
          </p:cNvPr>
          <p:cNvSpPr>
            <a:spLocks noGrp="1"/>
          </p:cNvSpPr>
          <p:nvPr>
            <p:ph type="title"/>
          </p:nvPr>
        </p:nvSpPr>
        <p:spPr>
          <a:xfrm>
            <a:off x="8036041" y="618518"/>
            <a:ext cx="3281003" cy="1478570"/>
          </a:xfrm>
        </p:spPr>
        <p:txBody>
          <a:bodyPr anchor="b">
            <a:normAutofit/>
          </a:bodyPr>
          <a:lstStyle/>
          <a:p>
            <a:pPr algn="ctr"/>
            <a:r>
              <a:rPr lang="el-GR" sz="2800" dirty="0">
                <a:solidFill>
                  <a:srgbClr val="FFFFFF"/>
                </a:solidFill>
              </a:rPr>
              <a:t>Ημερήσια καταγραφή 24ωρησ κίνηση </a:t>
            </a:r>
          </a:p>
        </p:txBody>
      </p:sp>
      <p:sp useBgFill="1">
        <p:nvSpPr>
          <p:cNvPr id="195"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Θέση περιεχομένου 6" descr="Εικόνα που περιέχει κείμενο, γραμμή, παράλληλα&#10;&#10;Περιγραφή που δημιουργήθηκε αυτόματα">
            <a:extLst>
              <a:ext uri="{FF2B5EF4-FFF2-40B4-BE49-F238E27FC236}">
                <a16:creationId xmlns:a16="http://schemas.microsoft.com/office/drawing/2014/main" id="{EF9CCA65-8490-F69F-D473-59BC12E08938}"/>
              </a:ext>
            </a:extLst>
          </p:cNvPr>
          <p:cNvPicPr>
            <a:picLocks noChangeAspect="1"/>
          </p:cNvPicPr>
          <p:nvPr/>
        </p:nvPicPr>
        <p:blipFill>
          <a:blip r:embed="rId3"/>
          <a:stretch>
            <a:fillRect/>
          </a:stretch>
        </p:blipFill>
        <p:spPr>
          <a:xfrm>
            <a:off x="1118988" y="1187610"/>
            <a:ext cx="6112382" cy="4477319"/>
          </a:xfrm>
          <a:prstGeom prst="rect">
            <a:avLst/>
          </a:prstGeom>
        </p:spPr>
      </p:pic>
      <p:sp>
        <p:nvSpPr>
          <p:cNvPr id="63" name="Content Placeholder 10">
            <a:extLst>
              <a:ext uri="{FF2B5EF4-FFF2-40B4-BE49-F238E27FC236}">
                <a16:creationId xmlns:a16="http://schemas.microsoft.com/office/drawing/2014/main" id="{58AB52B6-489A-6EC5-7F8C-25517CF055BB}"/>
              </a:ext>
            </a:extLst>
          </p:cNvPr>
          <p:cNvSpPr>
            <a:spLocks noGrp="1"/>
          </p:cNvSpPr>
          <p:nvPr>
            <p:ph idx="1"/>
          </p:nvPr>
        </p:nvSpPr>
        <p:spPr>
          <a:xfrm>
            <a:off x="8036041" y="2249487"/>
            <a:ext cx="3281004" cy="3541714"/>
          </a:xfrm>
        </p:spPr>
        <p:txBody>
          <a:bodyPr>
            <a:normAutofit/>
          </a:bodyPr>
          <a:lstStyle/>
          <a:p>
            <a:pPr marL="0" indent="0">
              <a:buNone/>
            </a:pPr>
            <a:r>
              <a:rPr lang="el-GR" sz="1800" dirty="0">
                <a:solidFill>
                  <a:srgbClr val="FFFFFF"/>
                </a:solidFill>
              </a:rPr>
              <a:t>Παρατήρηση : </a:t>
            </a:r>
          </a:p>
          <a:p>
            <a:pPr marL="342900" indent="-342900">
              <a:buFont typeface="+mj-lt"/>
              <a:buAutoNum type="arabicPeriod"/>
            </a:pPr>
            <a:r>
              <a:rPr lang="el-GR" sz="1800" dirty="0"/>
              <a:t>Από 1-8 χαμηλή κίνηση </a:t>
            </a:r>
          </a:p>
          <a:p>
            <a:pPr marL="342900" indent="-342900">
              <a:buFont typeface="+mj-lt"/>
              <a:buAutoNum type="arabicPeriod"/>
            </a:pPr>
            <a:r>
              <a:rPr lang="el-GR" sz="1800" dirty="0"/>
              <a:t>Από 8-11 αύξηση κίνησης</a:t>
            </a:r>
          </a:p>
          <a:p>
            <a:pPr marL="342900" indent="-342900">
              <a:buFont typeface="+mj-lt"/>
              <a:buAutoNum type="arabicPeriod"/>
            </a:pPr>
            <a:r>
              <a:rPr lang="el-GR" sz="1800" dirty="0"/>
              <a:t>Από 11-12 ώρα Αιχμής </a:t>
            </a:r>
          </a:p>
          <a:p>
            <a:pPr marL="342900" indent="-342900">
              <a:buFont typeface="+mj-lt"/>
              <a:buAutoNum type="arabicPeriod"/>
            </a:pPr>
            <a:r>
              <a:rPr lang="el-GR" sz="1800" dirty="0"/>
              <a:t>Από 12-24 μείωση της κίνησης </a:t>
            </a:r>
            <a:endParaRPr lang="en-US" sz="1800" dirty="0"/>
          </a:p>
        </p:txBody>
      </p:sp>
      <p:sp>
        <p:nvSpPr>
          <p:cNvPr id="4" name="Θέση υποσέλιδου 3">
            <a:extLst>
              <a:ext uri="{FF2B5EF4-FFF2-40B4-BE49-F238E27FC236}">
                <a16:creationId xmlns:a16="http://schemas.microsoft.com/office/drawing/2014/main" id="{6C77679A-C4D4-534E-851C-3461B583957B}"/>
              </a:ext>
            </a:extLst>
          </p:cNvPr>
          <p:cNvSpPr>
            <a:spLocks noGrp="1"/>
          </p:cNvSpPr>
          <p:nvPr>
            <p:ph type="ftr" sz="quarter" idx="11"/>
          </p:nvPr>
        </p:nvSpPr>
        <p:spPr>
          <a:xfrm>
            <a:off x="1141411" y="6309360"/>
            <a:ext cx="6239309" cy="365125"/>
          </a:xfrm>
        </p:spPr>
        <p:txBody>
          <a:bodyPr>
            <a:normAutofit/>
          </a:bodyPr>
          <a:lstStyle/>
          <a:p>
            <a:pPr>
              <a:spcAft>
                <a:spcPts val="600"/>
              </a:spcAft>
            </a:pPr>
            <a:r>
              <a:rPr lang="el-GR">
                <a:solidFill>
                  <a:srgbClr val="FFFFFF"/>
                </a:solidFill>
              </a:rPr>
              <a:t>Αργυρόπουλος Χρήστος </a:t>
            </a:r>
            <a:endParaRPr lang="en-US">
              <a:solidFill>
                <a:srgbClr val="FFFFFF"/>
              </a:solidFill>
            </a:endParaRPr>
          </a:p>
        </p:txBody>
      </p:sp>
      <p:sp>
        <p:nvSpPr>
          <p:cNvPr id="5" name="Θέση αριθμού διαφάνειας 4">
            <a:extLst>
              <a:ext uri="{FF2B5EF4-FFF2-40B4-BE49-F238E27FC236}">
                <a16:creationId xmlns:a16="http://schemas.microsoft.com/office/drawing/2014/main" id="{807C7B43-7817-120F-1505-9314660AB07C}"/>
              </a:ext>
            </a:extLst>
          </p:cNvPr>
          <p:cNvSpPr>
            <a:spLocks noGrp="1"/>
          </p:cNvSpPr>
          <p:nvPr>
            <p:ph type="sldNum" sz="quarter" idx="12"/>
          </p:nvPr>
        </p:nvSpPr>
        <p:spPr>
          <a:xfrm>
            <a:off x="10276321" y="6309360"/>
            <a:ext cx="771089" cy="365125"/>
          </a:xfrm>
        </p:spPr>
        <p:txBody>
          <a:bodyPr>
            <a:normAutofit/>
          </a:bodyPr>
          <a:lstStyle/>
          <a:p>
            <a:pPr>
              <a:spcAft>
                <a:spcPts val="600"/>
              </a:spcAft>
            </a:pPr>
            <a:fld id="{6D22F896-40B5-4ADD-8801-0D06FADFA095}" type="slidenum">
              <a:rPr lang="en-US">
                <a:solidFill>
                  <a:srgbClr val="FFFFFF"/>
                </a:solidFill>
              </a:rPr>
              <a:pPr>
                <a:spcAft>
                  <a:spcPts val="600"/>
                </a:spcAft>
              </a:pPr>
              <a:t>6</a:t>
            </a:fld>
            <a:endParaRPr lang="en-US">
              <a:solidFill>
                <a:srgbClr val="FFFFFF"/>
              </a:solidFill>
            </a:endParaRPr>
          </a:p>
        </p:txBody>
      </p:sp>
    </p:spTree>
    <p:extLst>
      <p:ext uri="{BB962C8B-B14F-4D97-AF65-F5344CB8AC3E}">
        <p14:creationId xmlns:p14="http://schemas.microsoft.com/office/powerpoint/2010/main" val="375103155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69357BA-355D-60C2-CFE8-2884FC27FB83}"/>
              </a:ext>
            </a:extLst>
          </p:cNvPr>
          <p:cNvSpPr>
            <a:spLocks noGrp="1"/>
          </p:cNvSpPr>
          <p:nvPr>
            <p:ph type="title"/>
          </p:nvPr>
        </p:nvSpPr>
        <p:spPr/>
        <p:txBody>
          <a:bodyPr/>
          <a:lstStyle/>
          <a:p>
            <a:pPr algn="ctr"/>
            <a:r>
              <a:rPr lang="el-GR" dirty="0"/>
              <a:t>Ποιοι είναι Οι σημαντικότεροι παράγοντες για την εξυπηρέτηση της κίνησης ;</a:t>
            </a:r>
          </a:p>
        </p:txBody>
      </p:sp>
      <p:sp>
        <p:nvSpPr>
          <p:cNvPr id="3" name="Θέση περιεχομένου 2">
            <a:extLst>
              <a:ext uri="{FF2B5EF4-FFF2-40B4-BE49-F238E27FC236}">
                <a16:creationId xmlns:a16="http://schemas.microsoft.com/office/drawing/2014/main" id="{010DB5D9-443B-EF68-DDF5-54871119D0E8}"/>
              </a:ext>
            </a:extLst>
          </p:cNvPr>
          <p:cNvSpPr>
            <a:spLocks noGrp="1"/>
          </p:cNvSpPr>
          <p:nvPr>
            <p:ph idx="1"/>
          </p:nvPr>
        </p:nvSpPr>
        <p:spPr/>
        <p:txBody>
          <a:bodyPr>
            <a:normAutofit lnSpcReduction="10000"/>
          </a:bodyPr>
          <a:lstStyle/>
          <a:p>
            <a:pPr marL="306000" indent="-301320">
              <a:lnSpc>
                <a:spcPct val="100000"/>
              </a:lnSpc>
              <a:spcBef>
                <a:spcPts val="360"/>
              </a:spcBef>
              <a:spcAft>
                <a:spcPts val="601"/>
              </a:spcAft>
              <a:buClr>
                <a:srgbClr val="4590B8"/>
              </a:buClr>
              <a:buSzPct val="92000"/>
              <a:buFont typeface="Wingdings 2" charset="2"/>
              <a:buChar char=""/>
            </a:pPr>
            <a:r>
              <a:rPr lang="el-GR" sz="2400" b="0" strike="noStrike" spc="-1" dirty="0">
                <a:solidFill>
                  <a:schemeClr val="bg1"/>
                </a:solidFill>
                <a:latin typeface="Gill Sans MT"/>
                <a:ea typeface="Calibri"/>
              </a:rPr>
              <a:t>Ο ρυθμός άφιξης κλήσεων </a:t>
            </a:r>
            <a:endParaRPr lang="el-GR" sz="2400" b="0" strike="noStrike" spc="-1" dirty="0">
              <a:solidFill>
                <a:schemeClr val="bg1"/>
              </a:solidFill>
              <a:latin typeface="Arial"/>
            </a:endParaRPr>
          </a:p>
          <a:p>
            <a:pPr marL="306000" indent="-301320">
              <a:lnSpc>
                <a:spcPct val="100000"/>
              </a:lnSpc>
              <a:spcBef>
                <a:spcPts val="1134"/>
              </a:spcBef>
              <a:spcAft>
                <a:spcPts val="1417"/>
              </a:spcAft>
              <a:buClr>
                <a:srgbClr val="4590B8"/>
              </a:buClr>
              <a:buSzPct val="92000"/>
              <a:buFont typeface="Wingdings 2" charset="2"/>
              <a:buChar char=""/>
            </a:pPr>
            <a:r>
              <a:rPr lang="el-GR" sz="2400" b="0" strike="noStrike" spc="-1" dirty="0">
                <a:solidFill>
                  <a:schemeClr val="bg1"/>
                </a:solidFill>
                <a:latin typeface="Gill Sans MT"/>
                <a:ea typeface="Calibri"/>
              </a:rPr>
              <a:t>Οι διάρκειες κατάληψης των διαύλων για τις επιτυχής κλήσεις</a:t>
            </a:r>
            <a:endParaRPr lang="el-GR" sz="2400" b="0" strike="noStrike" spc="-1" dirty="0">
              <a:solidFill>
                <a:schemeClr val="bg1"/>
              </a:solidFill>
              <a:latin typeface="Arial"/>
            </a:endParaRPr>
          </a:p>
          <a:p>
            <a:pPr marL="306000" indent="-301320">
              <a:lnSpc>
                <a:spcPct val="100000"/>
              </a:lnSpc>
              <a:spcBef>
                <a:spcPts val="360"/>
              </a:spcBef>
              <a:spcAft>
                <a:spcPts val="601"/>
              </a:spcAft>
              <a:buClr>
                <a:srgbClr val="4590B8"/>
              </a:buClr>
              <a:buSzPct val="92000"/>
              <a:buFont typeface="Wingdings 2" charset="2"/>
              <a:buChar char=""/>
            </a:pPr>
            <a:r>
              <a:rPr lang="el-GR" sz="2400" b="0" strike="noStrike" spc="-1" dirty="0">
                <a:solidFill>
                  <a:schemeClr val="bg1"/>
                </a:solidFill>
                <a:latin typeface="Gill Sans MT"/>
                <a:ea typeface="Calibri"/>
              </a:rPr>
              <a:t>Ο συνολικός αριθμός των διαθέσιμων διαύλων </a:t>
            </a:r>
            <a:endParaRPr lang="el-GR" sz="2400" b="0" strike="noStrike" spc="-1" dirty="0">
              <a:solidFill>
                <a:schemeClr val="bg1"/>
              </a:solidFill>
              <a:latin typeface="Arial"/>
            </a:endParaRPr>
          </a:p>
          <a:p>
            <a:pPr marL="306000" indent="-301320">
              <a:lnSpc>
                <a:spcPct val="100000"/>
              </a:lnSpc>
              <a:spcBef>
                <a:spcPts val="360"/>
              </a:spcBef>
              <a:spcAft>
                <a:spcPts val="601"/>
              </a:spcAft>
              <a:buClr>
                <a:srgbClr val="4590B8"/>
              </a:buClr>
              <a:buSzPct val="92000"/>
              <a:buFont typeface="Wingdings 2" charset="2"/>
              <a:buChar char=""/>
            </a:pPr>
            <a:r>
              <a:rPr lang="el-GR" sz="2400" b="0" strike="noStrike" spc="-1" dirty="0">
                <a:solidFill>
                  <a:schemeClr val="bg1"/>
                </a:solidFill>
                <a:latin typeface="Gill Sans MT"/>
                <a:ea typeface="Calibri"/>
              </a:rPr>
              <a:t>Η πιθανότητα αποκλεισμού </a:t>
            </a:r>
            <a:endParaRPr lang="el-GR" sz="2400" b="0" strike="noStrike" spc="-1" dirty="0">
              <a:solidFill>
                <a:schemeClr val="bg1"/>
              </a:solidFill>
              <a:latin typeface="Arial"/>
            </a:endParaRPr>
          </a:p>
          <a:p>
            <a:pPr marL="306000" indent="-301320">
              <a:lnSpc>
                <a:spcPct val="100000"/>
              </a:lnSpc>
              <a:spcBef>
                <a:spcPts val="360"/>
              </a:spcBef>
              <a:spcAft>
                <a:spcPts val="601"/>
              </a:spcAft>
              <a:buClr>
                <a:srgbClr val="4590B8"/>
              </a:buClr>
              <a:buSzPct val="92000"/>
              <a:buFont typeface="Wingdings 2" charset="2"/>
              <a:buChar char=""/>
            </a:pPr>
            <a:r>
              <a:rPr lang="el-GR" sz="2400" b="0" strike="noStrike" spc="-1" dirty="0">
                <a:solidFill>
                  <a:schemeClr val="bg1"/>
                </a:solidFill>
                <a:latin typeface="Gill Sans MT"/>
                <a:ea typeface="Calibri"/>
              </a:rPr>
              <a:t>Ο τρόπος αντιμετώπισης των αποκλεισμένων κλήσεων</a:t>
            </a:r>
            <a:endParaRPr lang="el-GR" sz="2400" b="0" strike="noStrike" spc="-1" dirty="0">
              <a:solidFill>
                <a:schemeClr val="bg1"/>
              </a:solidFill>
              <a:latin typeface="Arial"/>
            </a:endParaRPr>
          </a:p>
          <a:p>
            <a:pPr marL="0" indent="0">
              <a:buNone/>
            </a:pPr>
            <a:r>
              <a:rPr lang="el-GR" dirty="0">
                <a:solidFill>
                  <a:schemeClr val="tx2">
                    <a:lumMod val="20000"/>
                    <a:lumOff val="80000"/>
                  </a:schemeClr>
                </a:solidFill>
              </a:rPr>
              <a:t>Με βασικό στόχο : Την δυνατότητα σχεδίαση ενός δικτύου εξυπηρέτησης της τηλεπικοινωνιακής κίνησης .</a:t>
            </a:r>
          </a:p>
          <a:p>
            <a:pPr marL="0" indent="0">
              <a:buNone/>
            </a:pPr>
            <a:endParaRPr lang="el-GR" dirty="0"/>
          </a:p>
        </p:txBody>
      </p:sp>
      <p:sp>
        <p:nvSpPr>
          <p:cNvPr id="4" name="Θέση υποσέλιδου 3">
            <a:extLst>
              <a:ext uri="{FF2B5EF4-FFF2-40B4-BE49-F238E27FC236}">
                <a16:creationId xmlns:a16="http://schemas.microsoft.com/office/drawing/2014/main" id="{570D23D6-FB27-E193-1A5D-C37267121E5F}"/>
              </a:ext>
            </a:extLst>
          </p:cNvPr>
          <p:cNvSpPr>
            <a:spLocks noGrp="1"/>
          </p:cNvSpPr>
          <p:nvPr>
            <p:ph type="ftr" sz="quarter" idx="11"/>
          </p:nvPr>
        </p:nvSpPr>
        <p:spPr/>
        <p:txBody>
          <a:bodyPr/>
          <a:lstStyle/>
          <a:p>
            <a:r>
              <a:rPr lang="el-GR"/>
              <a:t>Αργυρόπουλος Χρήστος </a:t>
            </a:r>
            <a:endParaRPr lang="en-US" dirty="0"/>
          </a:p>
        </p:txBody>
      </p:sp>
      <p:sp>
        <p:nvSpPr>
          <p:cNvPr id="5" name="Θέση αριθμού διαφάνειας 4">
            <a:extLst>
              <a:ext uri="{FF2B5EF4-FFF2-40B4-BE49-F238E27FC236}">
                <a16:creationId xmlns:a16="http://schemas.microsoft.com/office/drawing/2014/main" id="{D9E46863-3135-6128-537F-E0DC79B4AF78}"/>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173921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54F5E93-D9E0-E3FA-DA2C-0EE096343EC4}"/>
              </a:ext>
            </a:extLst>
          </p:cNvPr>
          <p:cNvSpPr>
            <a:spLocks noGrp="1"/>
          </p:cNvSpPr>
          <p:nvPr>
            <p:ph type="title"/>
          </p:nvPr>
        </p:nvSpPr>
        <p:spPr>
          <a:xfrm>
            <a:off x="1141413" y="618518"/>
            <a:ext cx="9905998" cy="1478570"/>
          </a:xfrm>
        </p:spPr>
        <p:txBody>
          <a:bodyPr>
            <a:normAutofit/>
          </a:bodyPr>
          <a:lstStyle/>
          <a:p>
            <a:pPr algn="ctr"/>
            <a:r>
              <a:rPr lang="el-GR" dirty="0"/>
              <a:t>Βασικό μοντέλο άφιξης κλήσεων</a:t>
            </a:r>
          </a:p>
        </p:txBody>
      </p:sp>
      <p:pic>
        <p:nvPicPr>
          <p:cNvPr id="7" name="Θέση περιεχομένου 6">
            <a:extLst>
              <a:ext uri="{FF2B5EF4-FFF2-40B4-BE49-F238E27FC236}">
                <a16:creationId xmlns:a16="http://schemas.microsoft.com/office/drawing/2014/main" id="{2787FFC6-122D-4B5A-BD43-21174414C772}"/>
              </a:ext>
            </a:extLst>
          </p:cNvPr>
          <p:cNvPicPr>
            <a:picLocks noChangeAspect="1"/>
          </p:cNvPicPr>
          <p:nvPr/>
        </p:nvPicPr>
        <p:blipFill>
          <a:blip r:embed="rId3"/>
          <a:stretch>
            <a:fillRect/>
          </a:stretch>
        </p:blipFill>
        <p:spPr>
          <a:xfrm>
            <a:off x="7177685" y="2441834"/>
            <a:ext cx="4689234" cy="2133601"/>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88" name="Content Placeholder 10">
            <a:extLst>
              <a:ext uri="{FF2B5EF4-FFF2-40B4-BE49-F238E27FC236}">
                <a16:creationId xmlns:a16="http://schemas.microsoft.com/office/drawing/2014/main" id="{DE74F072-B4E9-016E-5965-116466C0D93B}"/>
              </a:ext>
            </a:extLst>
          </p:cNvPr>
          <p:cNvSpPr>
            <a:spLocks noGrp="1"/>
          </p:cNvSpPr>
          <p:nvPr>
            <p:ph idx="1"/>
          </p:nvPr>
        </p:nvSpPr>
        <p:spPr>
          <a:xfrm>
            <a:off x="785005" y="1811547"/>
            <a:ext cx="6314536" cy="3959650"/>
          </a:xfrm>
        </p:spPr>
        <p:txBody>
          <a:bodyPr>
            <a:noAutofit/>
          </a:bodyPr>
          <a:lstStyle/>
          <a:p>
            <a:pPr marL="0" indent="0">
              <a:buNone/>
            </a:pPr>
            <a:r>
              <a:rPr lang="el-GR" sz="1800" b="1" dirty="0">
                <a:solidFill>
                  <a:schemeClr val="bg1"/>
                </a:solidFill>
              </a:rPr>
              <a:t>Τυχαίος τρόπος γεννήσεως (άφιξης) μιας κλήσης </a:t>
            </a:r>
          </a:p>
          <a:p>
            <a:pPr marL="0" indent="0">
              <a:buNone/>
            </a:pPr>
            <a:r>
              <a:rPr lang="el-GR" sz="1800" dirty="0">
                <a:solidFill>
                  <a:schemeClr val="bg1"/>
                </a:solidFill>
              </a:rPr>
              <a:t>Η άφιξη μιας κλήσης σε κάποιο σύστημα καλείται τυχαία όταν: </a:t>
            </a:r>
          </a:p>
          <a:p>
            <a:pPr marL="457200" indent="-457200">
              <a:buAutoNum type="arabicPeriod"/>
            </a:pPr>
            <a:r>
              <a:rPr lang="el-GR" sz="1800" dirty="0">
                <a:solidFill>
                  <a:schemeClr val="bg1"/>
                </a:solidFill>
              </a:rPr>
              <a:t>Η πιθανότητα P1 (</a:t>
            </a:r>
            <a:r>
              <a:rPr lang="el-GR" sz="1800" dirty="0" err="1">
                <a:solidFill>
                  <a:schemeClr val="bg1"/>
                </a:solidFill>
              </a:rPr>
              <a:t>Δt</a:t>
            </a:r>
            <a:r>
              <a:rPr lang="el-GR" sz="1800" dirty="0">
                <a:solidFill>
                  <a:schemeClr val="bg1"/>
                </a:solidFill>
              </a:rPr>
              <a:t>) ότι μια κλήση θα γεννηθεί σε χρονικό διάστημα (t, </a:t>
            </a:r>
            <a:r>
              <a:rPr lang="el-GR" sz="1800" dirty="0" err="1">
                <a:solidFill>
                  <a:schemeClr val="bg1"/>
                </a:solidFill>
              </a:rPr>
              <a:t>t+Δt</a:t>
            </a:r>
            <a:r>
              <a:rPr lang="el-GR" sz="1800" dirty="0">
                <a:solidFill>
                  <a:schemeClr val="bg1"/>
                </a:solidFill>
              </a:rPr>
              <a:t>] τείνει στο </a:t>
            </a:r>
            <a:r>
              <a:rPr lang="el-GR" sz="1800" dirty="0" err="1">
                <a:solidFill>
                  <a:schemeClr val="bg1"/>
                </a:solidFill>
              </a:rPr>
              <a:t>λΔt</a:t>
            </a:r>
            <a:r>
              <a:rPr lang="el-GR" sz="1800" dirty="0">
                <a:solidFill>
                  <a:schemeClr val="bg1"/>
                </a:solidFill>
              </a:rPr>
              <a:t>, ανεξάρτητα από τον χρόνο t, όπου λ είναι σταθερός αριθμός. </a:t>
            </a:r>
          </a:p>
          <a:p>
            <a:pPr marL="457200" indent="-457200">
              <a:buAutoNum type="arabicPeriod"/>
            </a:pPr>
            <a:r>
              <a:rPr lang="el-GR" sz="1800" dirty="0">
                <a:solidFill>
                  <a:schemeClr val="bg1"/>
                </a:solidFill>
              </a:rPr>
              <a:t>Η πιθανότητα P2+(</a:t>
            </a:r>
            <a:r>
              <a:rPr lang="el-GR" sz="1800" dirty="0" err="1">
                <a:solidFill>
                  <a:schemeClr val="bg1"/>
                </a:solidFill>
              </a:rPr>
              <a:t>Δt</a:t>
            </a:r>
            <a:r>
              <a:rPr lang="el-GR" sz="1800" dirty="0">
                <a:solidFill>
                  <a:schemeClr val="bg1"/>
                </a:solidFill>
              </a:rPr>
              <a:t>) ότι δύο ή περισσότερες κλήσεις γεννώνται εντός του χρονικού διαστήματος (t, </a:t>
            </a:r>
            <a:r>
              <a:rPr lang="el-GR" sz="1800" dirty="0" err="1">
                <a:solidFill>
                  <a:schemeClr val="bg1"/>
                </a:solidFill>
              </a:rPr>
              <a:t>t+Δt</a:t>
            </a:r>
            <a:r>
              <a:rPr lang="el-GR" sz="1800" dirty="0">
                <a:solidFill>
                  <a:schemeClr val="bg1"/>
                </a:solidFill>
              </a:rPr>
              <a:t>] τείνει στο μηδέν. </a:t>
            </a:r>
          </a:p>
          <a:p>
            <a:pPr marL="457200" indent="-457200">
              <a:buAutoNum type="arabicPeriod"/>
            </a:pPr>
            <a:r>
              <a:rPr lang="el-GR" sz="1800" dirty="0">
                <a:solidFill>
                  <a:schemeClr val="bg1"/>
                </a:solidFill>
              </a:rPr>
              <a:t>Οι κλήσεις γεννώνται ανεξάρτητα η μία από την άλλη. </a:t>
            </a:r>
          </a:p>
          <a:p>
            <a:pPr marL="0" indent="0">
              <a:buNone/>
            </a:pPr>
            <a:r>
              <a:rPr lang="el-GR" sz="1800" dirty="0">
                <a:solidFill>
                  <a:schemeClr val="bg1"/>
                </a:solidFill>
              </a:rPr>
              <a:t>✓ Η παραπάνω διαδικασία άφιξης κλήσεων καλείται επίσης </a:t>
            </a:r>
            <a:r>
              <a:rPr lang="en-US" sz="1800" dirty="0">
                <a:solidFill>
                  <a:schemeClr val="bg1"/>
                </a:solidFill>
              </a:rPr>
              <a:t>Poisson</a:t>
            </a:r>
          </a:p>
        </p:txBody>
      </p:sp>
      <p:sp>
        <p:nvSpPr>
          <p:cNvPr id="4" name="Θέση υποσέλιδου 3">
            <a:extLst>
              <a:ext uri="{FF2B5EF4-FFF2-40B4-BE49-F238E27FC236}">
                <a16:creationId xmlns:a16="http://schemas.microsoft.com/office/drawing/2014/main" id="{25319633-8DB0-15EA-B779-7D45622FB862}"/>
              </a:ext>
            </a:extLst>
          </p:cNvPr>
          <p:cNvSpPr>
            <a:spLocks noGrp="1"/>
          </p:cNvSpPr>
          <p:nvPr>
            <p:ph type="ftr" sz="quarter" idx="11"/>
          </p:nvPr>
        </p:nvSpPr>
        <p:spPr>
          <a:xfrm>
            <a:off x="1141411" y="6309360"/>
            <a:ext cx="6239309" cy="365125"/>
          </a:xfrm>
        </p:spPr>
        <p:txBody>
          <a:bodyPr>
            <a:normAutofit/>
          </a:bodyPr>
          <a:lstStyle/>
          <a:p>
            <a:pPr>
              <a:spcAft>
                <a:spcPts val="600"/>
              </a:spcAft>
            </a:pPr>
            <a:r>
              <a:rPr lang="el-GR"/>
              <a:t>Αργυρόπουλος Χρήστος </a:t>
            </a:r>
            <a:endParaRPr lang="en-US"/>
          </a:p>
        </p:txBody>
      </p:sp>
      <p:sp>
        <p:nvSpPr>
          <p:cNvPr id="5" name="Θέση αριθμού διαφάνειας 4">
            <a:extLst>
              <a:ext uri="{FF2B5EF4-FFF2-40B4-BE49-F238E27FC236}">
                <a16:creationId xmlns:a16="http://schemas.microsoft.com/office/drawing/2014/main" id="{9C90CABB-9973-DA88-6859-EA2ABE2A5D37}"/>
              </a:ext>
            </a:extLst>
          </p:cNvPr>
          <p:cNvSpPr>
            <a:spLocks noGrp="1"/>
          </p:cNvSpPr>
          <p:nvPr>
            <p:ph type="sldNum" sz="quarter" idx="12"/>
          </p:nvPr>
        </p:nvSpPr>
        <p:spPr>
          <a:xfrm>
            <a:off x="10276321" y="6309360"/>
            <a:ext cx="771089" cy="365125"/>
          </a:xfrm>
        </p:spPr>
        <p:txBody>
          <a:bodyPr>
            <a:normAutofit/>
          </a:bodyPr>
          <a:lstStyle/>
          <a:p>
            <a:pPr>
              <a:spcAft>
                <a:spcPts val="600"/>
              </a:spcAft>
            </a:pPr>
            <a:fld id="{6D22F896-40B5-4ADD-8801-0D06FADFA095}" type="slidenum">
              <a:rPr lang="en-US"/>
              <a:pPr>
                <a:spcAft>
                  <a:spcPts val="600"/>
                </a:spcAft>
              </a:pPr>
              <a:t>8</a:t>
            </a:fld>
            <a:endParaRPr lang="en-US"/>
          </a:p>
        </p:txBody>
      </p:sp>
    </p:spTree>
    <p:extLst>
      <p:ext uri="{BB962C8B-B14F-4D97-AF65-F5344CB8AC3E}">
        <p14:creationId xmlns:p14="http://schemas.microsoft.com/office/powerpoint/2010/main" val="1547852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DC26652-F574-8732-A1FC-93AD62C00A4D}"/>
              </a:ext>
            </a:extLst>
          </p:cNvPr>
          <p:cNvSpPr>
            <a:spLocks noGrp="1"/>
          </p:cNvSpPr>
          <p:nvPr>
            <p:ph type="title"/>
          </p:nvPr>
        </p:nvSpPr>
        <p:spPr>
          <a:xfrm>
            <a:off x="1141412" y="618518"/>
            <a:ext cx="10054102" cy="925640"/>
          </a:xfrm>
        </p:spPr>
        <p:txBody>
          <a:bodyPr anchor="b">
            <a:normAutofit/>
          </a:bodyPr>
          <a:lstStyle/>
          <a:p>
            <a:pPr algn="ctr"/>
            <a:r>
              <a:rPr lang="el-GR" dirty="0"/>
              <a:t>Κατανομή </a:t>
            </a:r>
            <a:r>
              <a:rPr lang="en-US" dirty="0"/>
              <a:t>Poisson</a:t>
            </a:r>
            <a:endParaRPr lang="el-GR" dirty="0"/>
          </a:p>
        </p:txBody>
      </p:sp>
      <mc:AlternateContent xmlns:mc="http://schemas.openxmlformats.org/markup-compatibility/2006" xmlns:a14="http://schemas.microsoft.com/office/drawing/2010/main">
        <mc:Choice Requires="a14">
          <p:sp>
            <p:nvSpPr>
              <p:cNvPr id="3" name="Θέση περιεχομένου 2">
                <a:extLst>
                  <a:ext uri="{FF2B5EF4-FFF2-40B4-BE49-F238E27FC236}">
                    <a16:creationId xmlns:a16="http://schemas.microsoft.com/office/drawing/2014/main" id="{7175FCD2-18B3-0820-6E3B-7BF89681B446}"/>
                  </a:ext>
                </a:extLst>
              </p:cNvPr>
              <p:cNvSpPr>
                <a:spLocks noGrp="1"/>
              </p:cNvSpPr>
              <p:nvPr>
                <p:ph idx="1"/>
              </p:nvPr>
            </p:nvSpPr>
            <p:spPr>
              <a:xfrm>
                <a:off x="1141412" y="1544158"/>
                <a:ext cx="10235248" cy="4247043"/>
              </a:xfrm>
            </p:spPr>
            <p:txBody>
              <a:bodyPr>
                <a:normAutofit fontScale="92500"/>
              </a:bodyPr>
              <a:lstStyle/>
              <a:p>
                <a:pPr marL="0" indent="0">
                  <a:lnSpc>
                    <a:spcPct val="110000"/>
                  </a:lnSpc>
                  <a:buNone/>
                </a:pPr>
                <a:r>
                  <a:rPr lang="el-GR" sz="1600" dirty="0">
                    <a:solidFill>
                      <a:schemeClr val="bg1"/>
                    </a:solidFill>
                  </a:rPr>
                  <a:t>Μας ενδιαφέρει ο υπολογισμός της πιθανότητα </a:t>
                </a:r>
                <a:r>
                  <a:rPr lang="el-GR" sz="1600" dirty="0" err="1">
                    <a:solidFill>
                      <a:schemeClr val="bg1"/>
                    </a:solidFill>
                  </a:rPr>
                  <a:t>Pk</a:t>
                </a:r>
                <a:r>
                  <a:rPr lang="el-GR" sz="1600" dirty="0">
                    <a:solidFill>
                      <a:schemeClr val="bg1"/>
                    </a:solidFill>
                  </a:rPr>
                  <a:t> (t), ότι k κλήσεις γεννώνται εντός του χρονικού διαστήματος (0,t] όπου t = </a:t>
                </a:r>
                <a:r>
                  <a:rPr lang="el-GR" sz="1600" dirty="0" err="1">
                    <a:solidFill>
                      <a:schemeClr val="bg1"/>
                    </a:solidFill>
                  </a:rPr>
                  <a:t>nΔt</a:t>
                </a:r>
                <a:r>
                  <a:rPr lang="el-GR" sz="1600" dirty="0">
                    <a:solidFill>
                      <a:schemeClr val="bg1"/>
                    </a:solidFill>
                  </a:rPr>
                  <a:t>.</a:t>
                </a:r>
                <a:endParaRPr lang="en-US" sz="1600" dirty="0">
                  <a:solidFill>
                    <a:schemeClr val="bg1"/>
                  </a:solidFill>
                </a:endParaRPr>
              </a:p>
              <a:p>
                <a:pPr marL="0" indent="0">
                  <a:lnSpc>
                    <a:spcPct val="110000"/>
                  </a:lnSpc>
                  <a:buNone/>
                </a:pPr>
                <a:endParaRPr lang="en-US" sz="1600" dirty="0">
                  <a:solidFill>
                    <a:schemeClr val="bg1"/>
                  </a:solidFill>
                </a:endParaRPr>
              </a:p>
              <a:p>
                <a:pPr marL="0" indent="0">
                  <a:lnSpc>
                    <a:spcPct val="110000"/>
                  </a:lnSpc>
                  <a:buNone/>
                </a:pPr>
                <a:endParaRPr lang="en-US" sz="1600" dirty="0">
                  <a:solidFill>
                    <a:schemeClr val="bg1"/>
                  </a:solidFill>
                </a:endParaRPr>
              </a:p>
              <a:p>
                <a:pPr marL="0" indent="0">
                  <a:lnSpc>
                    <a:spcPct val="110000"/>
                  </a:lnSpc>
                  <a:buNone/>
                </a:pPr>
                <a:r>
                  <a:rPr lang="el-GR" sz="1600" dirty="0">
                    <a:solidFill>
                      <a:schemeClr val="bg1"/>
                    </a:solidFill>
                  </a:rPr>
                  <a:t>Η πιθανότητα </a:t>
                </a:r>
                <a:r>
                  <a:rPr lang="en-US" sz="1600" dirty="0">
                    <a:solidFill>
                      <a:schemeClr val="bg1"/>
                    </a:solidFill>
                  </a:rPr>
                  <a:t>Pk 1 (t) </a:t>
                </a:r>
                <a:r>
                  <a:rPr lang="el-GR" sz="1600" dirty="0">
                    <a:solidFill>
                      <a:schemeClr val="bg1"/>
                    </a:solidFill>
                  </a:rPr>
                  <a:t>να γεννηθεί μία ακριβώς κλήση σε </a:t>
                </a:r>
                <a:r>
                  <a:rPr lang="en-US" sz="1600" dirty="0">
                    <a:solidFill>
                      <a:schemeClr val="bg1"/>
                    </a:solidFill>
                  </a:rPr>
                  <a:t>k </a:t>
                </a:r>
                <a:r>
                  <a:rPr lang="el-GR" sz="1600" dirty="0">
                    <a:solidFill>
                      <a:schemeClr val="bg1"/>
                    </a:solidFill>
                  </a:rPr>
                  <a:t>διαστήματα ενώ στα υπόλοιπα </a:t>
                </a:r>
                <a:r>
                  <a:rPr lang="en-US" sz="1600" dirty="0">
                    <a:solidFill>
                      <a:schemeClr val="bg1"/>
                    </a:solidFill>
                  </a:rPr>
                  <a:t>n-k </a:t>
                </a:r>
                <a:r>
                  <a:rPr lang="el-GR" sz="1600" dirty="0">
                    <a:solidFill>
                      <a:schemeClr val="bg1"/>
                    </a:solidFill>
                  </a:rPr>
                  <a:t>διαστήματα να μη γεννηθεί κλήση είναι: </a:t>
                </a:r>
                <a14:m>
                  <m:oMath xmlns:m="http://schemas.openxmlformats.org/officeDocument/2006/math">
                    <m:sSup>
                      <m:sSupPr>
                        <m:ctrlPr>
                          <a:rPr lang="en-US" sz="1600" i="1" dirty="0" smtClean="0">
                            <a:solidFill>
                              <a:schemeClr val="bg1"/>
                            </a:solidFill>
                            <a:latin typeface="Cambria Math" panose="02040503050406030204" pitchFamily="18" charset="0"/>
                          </a:rPr>
                        </m:ctrlPr>
                      </m:sSupPr>
                      <m:e>
                        <m:sSub>
                          <m:sSubPr>
                            <m:ctrlPr>
                              <a:rPr lang="en-US" sz="1600" i="1">
                                <a:solidFill>
                                  <a:schemeClr val="bg1"/>
                                </a:solidFill>
                                <a:latin typeface="Cambria Math" panose="02040503050406030204" pitchFamily="18" charset="0"/>
                              </a:rPr>
                            </m:ctrlPr>
                          </m:sSubPr>
                          <m:e>
                            <m:r>
                              <m:rPr>
                                <m:nor/>
                              </m:rPr>
                              <a:rPr lang="en-US" sz="1600" dirty="0">
                                <a:solidFill>
                                  <a:schemeClr val="bg1"/>
                                </a:solidFill>
                              </a:rPr>
                              <m:t>P</m:t>
                            </m:r>
                          </m:e>
                          <m:sub>
                            <m:r>
                              <m:rPr>
                                <m:nor/>
                              </m:rPr>
                              <a:rPr lang="en-US" sz="1600" dirty="0">
                                <a:solidFill>
                                  <a:schemeClr val="bg1"/>
                                </a:solidFill>
                              </a:rPr>
                              <m:t>k</m:t>
                            </m:r>
                          </m:sub>
                        </m:sSub>
                      </m:e>
                      <m:sup>
                        <m:r>
                          <a:rPr lang="en-US" sz="1600" b="0" i="1" dirty="0" smtClean="0">
                            <a:solidFill>
                              <a:schemeClr val="bg1"/>
                            </a:solidFill>
                            <a:latin typeface="Cambria Math" panose="02040503050406030204" pitchFamily="18" charset="0"/>
                          </a:rPr>
                          <m:t>1</m:t>
                        </m:r>
                      </m:sup>
                    </m:sSup>
                  </m:oMath>
                </a14:m>
                <a:r>
                  <a:rPr lang="en-US" sz="1600" dirty="0">
                    <a:solidFill>
                      <a:schemeClr val="bg1"/>
                    </a:solidFill>
                  </a:rPr>
                  <a:t>(t</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m:t>
                        </m:r>
                        <m:r>
                          <m:rPr>
                            <m:nor/>
                          </m:rPr>
                          <a:rPr lang="en-US" sz="1600" b="0" i="0" dirty="0" smtClean="0">
                            <a:solidFill>
                              <a:schemeClr val="bg1"/>
                            </a:solidFill>
                          </a:rPr>
                          <m:t> </m:t>
                        </m:r>
                        <m:r>
                          <m:rPr>
                            <m:nor/>
                          </m:rPr>
                          <a:rPr lang="en-US" sz="1600" dirty="0">
                            <a:solidFill>
                              <a:schemeClr val="bg1"/>
                            </a:solidFill>
                          </a:rPr>
                          <m:t>=</m:t>
                        </m:r>
                        <m:r>
                          <m:rPr>
                            <m:nor/>
                          </m:rPr>
                          <a:rPr lang="en-US" sz="1600" b="0" i="0" dirty="0" smtClean="0">
                            <a:solidFill>
                              <a:schemeClr val="bg1"/>
                            </a:solidFill>
                          </a:rPr>
                          <m:t> </m:t>
                        </m:r>
                        <m:r>
                          <m:rPr>
                            <m:nor/>
                          </m:rPr>
                          <a:rPr lang="en-US" sz="1600" dirty="0">
                            <a:solidFill>
                              <a:schemeClr val="bg1"/>
                            </a:solidFill>
                          </a:rPr>
                          <m:t>(</m:t>
                        </m:r>
                        <m:sSub>
                          <m:sSubPr>
                            <m:ctrlPr>
                              <a:rPr lang="en-US" sz="1600" i="1">
                                <a:solidFill>
                                  <a:schemeClr val="bg1"/>
                                </a:solidFill>
                                <a:latin typeface="Cambria Math" panose="02040503050406030204" pitchFamily="18" charset="0"/>
                              </a:rPr>
                            </m:ctrlPr>
                          </m:sSubPr>
                          <m:e>
                            <m:r>
                              <m:rPr>
                                <m:nor/>
                              </m:rPr>
                              <a:rPr lang="en-US" sz="1600" dirty="0">
                                <a:solidFill>
                                  <a:schemeClr val="bg1"/>
                                </a:solidFill>
                              </a:rPr>
                              <m:t>P</m:t>
                            </m:r>
                          </m:e>
                          <m:sub>
                            <m:r>
                              <m:rPr>
                                <m:nor/>
                              </m:rPr>
                              <a:rPr lang="en-US" sz="1600" dirty="0">
                                <a:solidFill>
                                  <a:schemeClr val="bg1"/>
                                </a:solidFill>
                              </a:rPr>
                              <m:t>1</m:t>
                            </m:r>
                          </m:sub>
                        </m:sSub>
                        <m:r>
                          <m:rPr>
                            <m:nor/>
                          </m:rPr>
                          <a:rPr lang="en-US"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k</m:t>
                        </m:r>
                      </m:sup>
                    </m:sSup>
                  </m:oMath>
                </a14:m>
                <a:r>
                  <a:rPr lang="en-US" sz="1600" dirty="0">
                    <a:solidFill>
                      <a:schemeClr val="bg1"/>
                    </a:solidFill>
                  </a:rPr>
                  <a:t> </a:t>
                </a:r>
                <a14:m>
                  <m:oMath xmlns:m="http://schemas.openxmlformats.org/officeDocument/2006/math">
                    <m:sSup>
                      <m:sSupPr>
                        <m:ctrlPr>
                          <a:rPr lang="en-US" sz="1600" i="1" dirty="0" smtClean="0">
                            <a:solidFill>
                              <a:schemeClr val="bg1"/>
                            </a:solidFill>
                            <a:latin typeface="Cambria Math" panose="02040503050406030204" pitchFamily="18" charset="0"/>
                          </a:rPr>
                        </m:ctrlPr>
                      </m:sSupPr>
                      <m:e>
                        <m:r>
                          <a:rPr lang="en-US" sz="1600" i="1" dirty="0">
                            <a:solidFill>
                              <a:schemeClr val="bg1"/>
                            </a:solidFill>
                            <a:latin typeface="Cambria Math" panose="02040503050406030204" pitchFamily="18" charset="0"/>
                          </a:rPr>
                          <m:t>(</m:t>
                        </m:r>
                        <m:sSub>
                          <m:sSubPr>
                            <m:ctrlPr>
                              <a:rPr lang="en-US" sz="1600" i="1">
                                <a:solidFill>
                                  <a:schemeClr val="bg1"/>
                                </a:solidFill>
                                <a:latin typeface="Cambria Math" panose="02040503050406030204" pitchFamily="18" charset="0"/>
                              </a:rPr>
                            </m:ctrlPr>
                          </m:sSubPr>
                          <m:e>
                            <m:r>
                              <m:rPr>
                                <m:sty m:val="p"/>
                              </m:rPr>
                              <a:rPr lang="en-US" sz="1600" dirty="0">
                                <a:solidFill>
                                  <a:schemeClr val="bg1"/>
                                </a:solidFill>
                                <a:latin typeface="Cambria Math" panose="02040503050406030204" pitchFamily="18" charset="0"/>
                              </a:rPr>
                              <m:t>P</m:t>
                            </m:r>
                          </m:e>
                          <m:sub>
                            <m:r>
                              <a:rPr lang="en-US" sz="1600" i="1" dirty="0">
                                <a:solidFill>
                                  <a:schemeClr val="bg1"/>
                                </a:solidFill>
                                <a:latin typeface="Cambria Math" panose="02040503050406030204" pitchFamily="18" charset="0"/>
                              </a:rPr>
                              <m:t>0</m:t>
                            </m:r>
                          </m:sub>
                        </m:sSub>
                        <m:r>
                          <a:rPr lang="en-US" sz="1600" i="1" dirty="0">
                            <a:solidFill>
                              <a:schemeClr val="bg1"/>
                            </a:solidFill>
                            <a:latin typeface="Cambria Math" panose="02040503050406030204" pitchFamily="18" charset="0"/>
                          </a:rPr>
                          <m:t> (</m:t>
                        </m:r>
                        <m:r>
                          <m:rPr>
                            <m:sty m:val="p"/>
                          </m:rPr>
                          <a:rPr lang="el-GR" sz="1600" dirty="0">
                            <a:solidFill>
                              <a:schemeClr val="bg1"/>
                            </a:solidFill>
                            <a:latin typeface="Cambria Math" panose="02040503050406030204" pitchFamily="18" charset="0"/>
                          </a:rPr>
                          <m:t>Δ</m:t>
                        </m:r>
                        <m:r>
                          <a:rPr lang="en-US" sz="1600" i="1" dirty="0">
                            <a:solidFill>
                              <a:schemeClr val="bg1"/>
                            </a:solidFill>
                            <a:latin typeface="Cambria Math" panose="02040503050406030204" pitchFamily="18" charset="0"/>
                          </a:rPr>
                          <m:t>𝑡</m:t>
                        </m:r>
                        <m:r>
                          <a:rPr lang="en-US" sz="1600" i="1" dirty="0">
                            <a:solidFill>
                              <a:schemeClr val="bg1"/>
                            </a:solidFill>
                            <a:latin typeface="Cambria Math" panose="02040503050406030204" pitchFamily="18" charset="0"/>
                          </a:rPr>
                          <m:t>))</m:t>
                        </m:r>
                      </m:e>
                      <m:sup>
                        <m:r>
                          <m:rPr>
                            <m:nor/>
                          </m:rPr>
                          <a:rPr lang="en-US" sz="1600" dirty="0">
                            <a:solidFill>
                              <a:schemeClr val="bg1"/>
                            </a:solidFill>
                          </a:rPr>
                          <m:t>n</m:t>
                        </m:r>
                        <m:r>
                          <m:rPr>
                            <m:nor/>
                          </m:rPr>
                          <a:rPr lang="en-US" sz="1600" dirty="0">
                            <a:solidFill>
                              <a:schemeClr val="bg1"/>
                            </a:solidFill>
                          </a:rPr>
                          <m:t>−</m:t>
                        </m:r>
                        <m:r>
                          <m:rPr>
                            <m:nor/>
                          </m:rPr>
                          <a:rPr lang="en-US" sz="1600" dirty="0">
                            <a:solidFill>
                              <a:schemeClr val="bg1"/>
                            </a:solidFill>
                          </a:rPr>
                          <m:t>k</m:t>
                        </m:r>
                      </m:sup>
                    </m:sSup>
                  </m:oMath>
                </a14:m>
                <a:r>
                  <a:rPr lang="en-US" sz="1600" dirty="0">
                    <a:solidFill>
                      <a:schemeClr val="bg1"/>
                    </a:solidFill>
                  </a:rPr>
                  <a:t> =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m:t>
                        </m:r>
                        <m:sSub>
                          <m:sSubPr>
                            <m:ctrlPr>
                              <a:rPr lang="en-US" sz="1600" i="1">
                                <a:solidFill>
                                  <a:schemeClr val="bg1"/>
                                </a:solidFill>
                                <a:latin typeface="Cambria Math" panose="02040503050406030204" pitchFamily="18" charset="0"/>
                              </a:rPr>
                            </m:ctrlPr>
                          </m:sSubPr>
                          <m:e>
                            <m:r>
                              <m:rPr>
                                <m:nor/>
                              </m:rPr>
                              <a:rPr lang="en-US" sz="1600" dirty="0">
                                <a:solidFill>
                                  <a:schemeClr val="bg1"/>
                                </a:solidFill>
                              </a:rPr>
                              <m:t>P</m:t>
                            </m:r>
                          </m:e>
                          <m:sub>
                            <m:r>
                              <m:rPr>
                                <m:nor/>
                              </m:rPr>
                              <a:rPr lang="en-US" sz="1600" dirty="0">
                                <a:solidFill>
                                  <a:schemeClr val="bg1"/>
                                </a:solidFill>
                              </a:rPr>
                              <m:t>1</m:t>
                            </m:r>
                          </m:sub>
                        </m:sSub>
                        <m:r>
                          <m:rPr>
                            <m:nor/>
                          </m:rPr>
                          <a:rPr lang="en-US"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k</m:t>
                        </m:r>
                      </m:sup>
                    </m:sSup>
                  </m:oMath>
                </a14:m>
                <a:r>
                  <a:rPr lang="en-US" sz="1600" dirty="0">
                    <a:solidFill>
                      <a:schemeClr val="bg1"/>
                    </a:solidFill>
                  </a:rPr>
                  <a:t>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(1 − </m:t>
                        </m:r>
                        <m:sSub>
                          <m:sSubPr>
                            <m:ctrlPr>
                              <a:rPr lang="en-US" sz="1600" i="1">
                                <a:solidFill>
                                  <a:schemeClr val="bg1"/>
                                </a:solidFill>
                                <a:latin typeface="Cambria Math" panose="02040503050406030204" pitchFamily="18" charset="0"/>
                              </a:rPr>
                            </m:ctrlPr>
                          </m:sSubPr>
                          <m:e>
                            <m:r>
                              <m:rPr>
                                <m:nor/>
                              </m:rPr>
                              <a:rPr lang="en-US" sz="1600" dirty="0">
                                <a:solidFill>
                                  <a:schemeClr val="bg1"/>
                                </a:solidFill>
                              </a:rPr>
                              <m:t>P</m:t>
                            </m:r>
                          </m:e>
                          <m:sub>
                            <m:r>
                              <m:rPr>
                                <m:nor/>
                              </m:rPr>
                              <a:rPr lang="en-US" sz="1600" dirty="0">
                                <a:solidFill>
                                  <a:schemeClr val="bg1"/>
                                </a:solidFill>
                              </a:rPr>
                              <m:t>1</m:t>
                            </m:r>
                          </m:sub>
                        </m:sSub>
                        <m:r>
                          <m:rPr>
                            <m:nor/>
                          </m:rPr>
                          <a:rPr lang="en-US"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 − </m:t>
                        </m:r>
                        <m:sSub>
                          <m:sSubPr>
                            <m:ctrlPr>
                              <a:rPr lang="en-US" sz="1600" i="1">
                                <a:solidFill>
                                  <a:schemeClr val="bg1"/>
                                </a:solidFill>
                                <a:latin typeface="Cambria Math" panose="02040503050406030204" pitchFamily="18" charset="0"/>
                              </a:rPr>
                            </m:ctrlPr>
                          </m:sSubPr>
                          <m:e>
                            <m:r>
                              <m:rPr>
                                <m:nor/>
                              </m:rPr>
                              <a:rPr lang="en-US" sz="1600" dirty="0">
                                <a:solidFill>
                                  <a:schemeClr val="bg1"/>
                                </a:solidFill>
                              </a:rPr>
                              <m:t>P</m:t>
                            </m:r>
                          </m:e>
                          <m:sub>
                            <m:r>
                              <a:rPr lang="en-US" sz="1600" i="1" dirty="0">
                                <a:solidFill>
                                  <a:schemeClr val="bg1"/>
                                </a:solidFill>
                                <a:latin typeface="Cambria Math" panose="02040503050406030204" pitchFamily="18" charset="0"/>
                              </a:rPr>
                              <m:t>2</m:t>
                            </m:r>
                          </m:sub>
                        </m:sSub>
                        <m:r>
                          <m:rPr>
                            <m:nor/>
                          </m:rPr>
                          <a:rPr lang="en-US"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n</m:t>
                        </m:r>
                        <m:r>
                          <m:rPr>
                            <m:nor/>
                          </m:rPr>
                          <a:rPr lang="en-US" sz="1600" dirty="0">
                            <a:solidFill>
                              <a:schemeClr val="bg1"/>
                            </a:solidFill>
                          </a:rPr>
                          <m:t>−</m:t>
                        </m:r>
                        <m:r>
                          <m:rPr>
                            <m:nor/>
                          </m:rPr>
                          <a:rPr lang="en-US" sz="1600" dirty="0">
                            <a:solidFill>
                              <a:schemeClr val="bg1"/>
                            </a:solidFill>
                          </a:rPr>
                          <m:t>k</m:t>
                        </m:r>
                      </m:sup>
                    </m:sSup>
                  </m:oMath>
                </a14:m>
                <a:r>
                  <a:rPr lang="en-US" sz="1600" dirty="0">
                    <a:solidFill>
                      <a:schemeClr val="bg1"/>
                    </a:solidFill>
                  </a:rPr>
                  <a:t> = =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m:t>
                        </m:r>
                        <m:r>
                          <m:rPr>
                            <m:nor/>
                          </m:rPr>
                          <a:rPr lang="el-GR" sz="1600" dirty="0">
                            <a:solidFill>
                              <a:schemeClr val="bg1"/>
                            </a:solidFill>
                          </a:rPr>
                          <m:t>λ</m:t>
                        </m:r>
                        <m:r>
                          <m:rPr>
                            <m:nor/>
                          </m:rPr>
                          <a:rPr lang="el-GR"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k</m:t>
                        </m:r>
                      </m:sup>
                    </m:sSup>
                  </m:oMath>
                </a14:m>
                <a:r>
                  <a:rPr lang="en-US" sz="1600" dirty="0">
                    <a:solidFill>
                      <a:schemeClr val="bg1"/>
                    </a:solidFill>
                  </a:rPr>
                  <a:t>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(1 − </m:t>
                        </m:r>
                        <m:r>
                          <m:rPr>
                            <m:nor/>
                          </m:rPr>
                          <a:rPr lang="el-GR" sz="1600" dirty="0">
                            <a:solidFill>
                              <a:schemeClr val="bg1"/>
                            </a:solidFill>
                          </a:rPr>
                          <m:t>λ</m:t>
                        </m:r>
                        <m:r>
                          <m:rPr>
                            <m:nor/>
                          </m:rPr>
                          <a:rPr lang="el-GR"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 − 0)</m:t>
                        </m:r>
                      </m:e>
                      <m:sup>
                        <m:r>
                          <m:rPr>
                            <m:nor/>
                          </m:rPr>
                          <a:rPr lang="en-US" sz="1600" dirty="0">
                            <a:solidFill>
                              <a:schemeClr val="bg1"/>
                            </a:solidFill>
                          </a:rPr>
                          <m:t>n</m:t>
                        </m:r>
                        <m:r>
                          <m:rPr>
                            <m:nor/>
                          </m:rPr>
                          <a:rPr lang="en-US" sz="1600" dirty="0">
                            <a:solidFill>
                              <a:schemeClr val="bg1"/>
                            </a:solidFill>
                          </a:rPr>
                          <m:t>−</m:t>
                        </m:r>
                        <m:r>
                          <m:rPr>
                            <m:nor/>
                          </m:rPr>
                          <a:rPr lang="en-US" sz="1600" dirty="0">
                            <a:solidFill>
                              <a:schemeClr val="bg1"/>
                            </a:solidFill>
                          </a:rPr>
                          <m:t>k</m:t>
                        </m:r>
                      </m:sup>
                    </m:sSup>
                  </m:oMath>
                </a14:m>
                <a:r>
                  <a:rPr lang="en-US" sz="1600" dirty="0">
                    <a:solidFill>
                      <a:schemeClr val="bg1"/>
                    </a:solidFill>
                  </a:rPr>
                  <a:t> =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m:t>
                        </m:r>
                        <m:r>
                          <m:rPr>
                            <m:nor/>
                          </m:rPr>
                          <a:rPr lang="el-GR" sz="1600" dirty="0">
                            <a:solidFill>
                              <a:schemeClr val="bg1"/>
                            </a:solidFill>
                          </a:rPr>
                          <m:t>λ</m:t>
                        </m:r>
                        <m:r>
                          <m:rPr>
                            <m:nor/>
                          </m:rPr>
                          <a:rPr lang="el-GR"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k</m:t>
                        </m:r>
                      </m:sup>
                    </m:sSup>
                  </m:oMath>
                </a14:m>
                <a:r>
                  <a:rPr lang="en-US" sz="1600" dirty="0">
                    <a:solidFill>
                      <a:schemeClr val="bg1"/>
                    </a:solidFill>
                  </a:rPr>
                  <a:t> </a:t>
                </a:r>
                <a14:m>
                  <m:oMath xmlns:m="http://schemas.openxmlformats.org/officeDocument/2006/math">
                    <m:sSup>
                      <m:sSupPr>
                        <m:ctrlPr>
                          <a:rPr lang="en-US" sz="1600" i="1" smtClean="0">
                            <a:solidFill>
                              <a:schemeClr val="bg1"/>
                            </a:solidFill>
                            <a:latin typeface="Cambria Math" panose="02040503050406030204" pitchFamily="18" charset="0"/>
                          </a:rPr>
                        </m:ctrlPr>
                      </m:sSupPr>
                      <m:e>
                        <m:r>
                          <m:rPr>
                            <m:nor/>
                          </m:rPr>
                          <a:rPr lang="en-US" sz="1600" dirty="0">
                            <a:solidFill>
                              <a:schemeClr val="bg1"/>
                            </a:solidFill>
                          </a:rPr>
                          <m:t>(1 − </m:t>
                        </m:r>
                        <m:r>
                          <m:rPr>
                            <m:nor/>
                          </m:rPr>
                          <a:rPr lang="el-GR" sz="1600" dirty="0">
                            <a:solidFill>
                              <a:schemeClr val="bg1"/>
                            </a:solidFill>
                          </a:rPr>
                          <m:t>λ</m:t>
                        </m:r>
                        <m:r>
                          <m:rPr>
                            <m:nor/>
                          </m:rPr>
                          <a:rPr lang="el-GR" sz="1600" dirty="0">
                            <a:solidFill>
                              <a:schemeClr val="bg1"/>
                            </a:solidFill>
                          </a:rPr>
                          <m:t> </m:t>
                        </m:r>
                        <m:r>
                          <m:rPr>
                            <m:nor/>
                          </m:rPr>
                          <a:rPr lang="el-GR" sz="1600" dirty="0">
                            <a:solidFill>
                              <a:schemeClr val="bg1"/>
                            </a:solidFill>
                          </a:rPr>
                          <m:t>Δ</m:t>
                        </m:r>
                        <m:r>
                          <m:rPr>
                            <m:nor/>
                          </m:rPr>
                          <a:rPr lang="en-US" sz="1600" dirty="0">
                            <a:solidFill>
                              <a:schemeClr val="bg1"/>
                            </a:solidFill>
                          </a:rPr>
                          <m:t>t</m:t>
                        </m:r>
                        <m:r>
                          <m:rPr>
                            <m:nor/>
                          </m:rPr>
                          <a:rPr lang="en-US" sz="1600" dirty="0">
                            <a:solidFill>
                              <a:schemeClr val="bg1"/>
                            </a:solidFill>
                          </a:rPr>
                          <m:t>)</m:t>
                        </m:r>
                      </m:e>
                      <m:sup>
                        <m:r>
                          <m:rPr>
                            <m:nor/>
                          </m:rPr>
                          <a:rPr lang="en-US" sz="1600" dirty="0">
                            <a:solidFill>
                              <a:schemeClr val="bg1"/>
                            </a:solidFill>
                          </a:rPr>
                          <m:t>n</m:t>
                        </m:r>
                        <m:r>
                          <m:rPr>
                            <m:nor/>
                          </m:rPr>
                          <a:rPr lang="en-US" sz="1600" dirty="0">
                            <a:solidFill>
                              <a:schemeClr val="bg1"/>
                            </a:solidFill>
                          </a:rPr>
                          <m:t>−</m:t>
                        </m:r>
                        <m:r>
                          <m:rPr>
                            <m:nor/>
                          </m:rPr>
                          <a:rPr lang="en-US" sz="1600" dirty="0">
                            <a:solidFill>
                              <a:schemeClr val="bg1"/>
                            </a:solidFill>
                          </a:rPr>
                          <m:t>k</m:t>
                        </m:r>
                      </m:sup>
                    </m:sSup>
                  </m:oMath>
                </a14:m>
                <a:endParaRPr lang="en-US" sz="1600" dirty="0">
                  <a:solidFill>
                    <a:schemeClr val="bg1"/>
                  </a:solidFill>
                </a:endParaRPr>
              </a:p>
              <a:p>
                <a:pPr marL="0" indent="0">
                  <a:lnSpc>
                    <a:spcPct val="110000"/>
                  </a:lnSpc>
                  <a:buNone/>
                </a:pPr>
                <a:r>
                  <a:rPr lang="el-GR" sz="1600" dirty="0">
                    <a:solidFill>
                      <a:schemeClr val="bg1"/>
                    </a:solidFill>
                  </a:rPr>
                  <a:t>Με βάση την </a:t>
                </a:r>
                <a:r>
                  <a:rPr lang="el-GR" sz="1600" dirty="0" err="1">
                    <a:solidFill>
                      <a:schemeClr val="bg1"/>
                    </a:solidFill>
                  </a:rPr>
                  <a:t>Pk</a:t>
                </a:r>
                <a:r>
                  <a:rPr lang="el-GR" sz="1600" dirty="0">
                    <a:solidFill>
                      <a:schemeClr val="bg1"/>
                    </a:solidFill>
                  </a:rPr>
                  <a:t> 1 (t), η πιθανότητα </a:t>
                </a:r>
                <a:r>
                  <a:rPr lang="el-GR" sz="1600" dirty="0" err="1">
                    <a:solidFill>
                      <a:schemeClr val="bg1"/>
                    </a:solidFill>
                  </a:rPr>
                  <a:t>Pk</a:t>
                </a:r>
                <a:r>
                  <a:rPr lang="el-GR" sz="1600" dirty="0">
                    <a:solidFill>
                      <a:schemeClr val="bg1"/>
                    </a:solidFill>
                  </a:rPr>
                  <a:t> (t) υπολογίζεται ως:</a:t>
                </a:r>
                <a:endParaRPr lang="en-US" sz="1600" dirty="0">
                  <a:solidFill>
                    <a:schemeClr val="bg1"/>
                  </a:solidFill>
                </a:endParaRPr>
              </a:p>
              <a:p>
                <a:pPr marL="0" indent="0">
                  <a:lnSpc>
                    <a:spcPct val="110000"/>
                  </a:lnSpc>
                  <a:buNone/>
                </a:pPr>
                <a:endParaRPr lang="en-US" sz="1600" dirty="0">
                  <a:solidFill>
                    <a:schemeClr val="bg1"/>
                  </a:solidFill>
                </a:endParaRPr>
              </a:p>
              <a:p>
                <a:pPr marL="0" indent="0">
                  <a:lnSpc>
                    <a:spcPct val="110000"/>
                  </a:lnSpc>
                  <a:buNone/>
                </a:pPr>
                <a:endParaRPr lang="en-US" sz="1600" dirty="0">
                  <a:solidFill>
                    <a:schemeClr val="bg1"/>
                  </a:solidFill>
                </a:endParaRPr>
              </a:p>
              <a:p>
                <a:pPr marL="0" indent="0">
                  <a:lnSpc>
                    <a:spcPct val="110000"/>
                  </a:lnSpc>
                  <a:buNone/>
                </a:pPr>
                <a:endParaRPr lang="en-US" sz="1600" dirty="0">
                  <a:solidFill>
                    <a:schemeClr val="bg1"/>
                  </a:solidFill>
                </a:endParaRPr>
              </a:p>
              <a:p>
                <a:pPr marL="0" indent="0">
                  <a:lnSpc>
                    <a:spcPct val="110000"/>
                  </a:lnSpc>
                  <a:buNone/>
                </a:pPr>
                <a:r>
                  <a:rPr lang="el-GR" sz="1600" dirty="0">
                    <a:solidFill>
                      <a:schemeClr val="bg1"/>
                    </a:solidFill>
                  </a:rPr>
                  <a:t>που είναι η κατανομή </a:t>
                </a:r>
                <a:r>
                  <a:rPr lang="el-GR" sz="1600" dirty="0" err="1">
                    <a:solidFill>
                      <a:schemeClr val="bg1"/>
                    </a:solidFill>
                  </a:rPr>
                  <a:t>Poisson</a:t>
                </a:r>
                <a:r>
                  <a:rPr lang="el-GR" sz="1600" dirty="0">
                    <a:solidFill>
                      <a:schemeClr val="bg1"/>
                    </a:solidFill>
                  </a:rPr>
                  <a:t> (</a:t>
                </a:r>
                <a:r>
                  <a:rPr lang="el-GR" sz="1600" dirty="0" err="1">
                    <a:solidFill>
                      <a:schemeClr val="bg1"/>
                    </a:solidFill>
                  </a:rPr>
                  <a:t>Poisson</a:t>
                </a:r>
                <a:r>
                  <a:rPr lang="el-GR" sz="1600" dirty="0">
                    <a:solidFill>
                      <a:schemeClr val="bg1"/>
                    </a:solidFill>
                  </a:rPr>
                  <a:t> </a:t>
                </a:r>
                <a:r>
                  <a:rPr lang="el-GR" sz="1600" dirty="0" err="1">
                    <a:solidFill>
                      <a:schemeClr val="bg1"/>
                    </a:solidFill>
                  </a:rPr>
                  <a:t>distribution</a:t>
                </a:r>
                <a:r>
                  <a:rPr lang="el-GR" sz="1600" dirty="0">
                    <a:solidFill>
                      <a:schemeClr val="bg1"/>
                    </a:solidFill>
                  </a:rPr>
                  <a:t>) με μέση τιμή </a:t>
                </a:r>
                <a:r>
                  <a:rPr lang="el-GR" sz="1600" dirty="0" err="1">
                    <a:solidFill>
                      <a:schemeClr val="bg1"/>
                    </a:solidFill>
                  </a:rPr>
                  <a:t>λt</a:t>
                </a:r>
                <a:r>
                  <a:rPr lang="el-GR" sz="1600" dirty="0">
                    <a:solidFill>
                      <a:schemeClr val="bg1"/>
                    </a:solidFill>
                  </a:rPr>
                  <a:t>, όπου το λ καλείται ρυθμός άφιξης των κλήσεων (</a:t>
                </a:r>
                <a:r>
                  <a:rPr lang="el-GR" sz="1600" dirty="0" err="1">
                    <a:solidFill>
                      <a:schemeClr val="bg1"/>
                    </a:solidFill>
                  </a:rPr>
                  <a:t>arrival</a:t>
                </a:r>
                <a:r>
                  <a:rPr lang="el-GR" sz="1600" dirty="0">
                    <a:solidFill>
                      <a:schemeClr val="bg1"/>
                    </a:solidFill>
                  </a:rPr>
                  <a:t> </a:t>
                </a:r>
                <a:r>
                  <a:rPr lang="el-GR" sz="1600" dirty="0" err="1">
                    <a:solidFill>
                      <a:schemeClr val="bg1"/>
                    </a:solidFill>
                  </a:rPr>
                  <a:t>rate</a:t>
                </a:r>
                <a:r>
                  <a:rPr lang="el-GR" sz="1600" dirty="0">
                    <a:solidFill>
                      <a:schemeClr val="bg1"/>
                    </a:solidFill>
                  </a:rPr>
                  <a:t>)</a:t>
                </a:r>
                <a:endParaRPr lang="en-US" sz="1600" dirty="0">
                  <a:solidFill>
                    <a:schemeClr val="bg1"/>
                  </a:solidFill>
                </a:endParaRPr>
              </a:p>
              <a:p>
                <a:pPr marL="0" indent="0">
                  <a:lnSpc>
                    <a:spcPct val="110000"/>
                  </a:lnSpc>
                  <a:buNone/>
                </a:pPr>
                <a:endParaRPr lang="el-GR" sz="1500" dirty="0"/>
              </a:p>
            </p:txBody>
          </p:sp>
        </mc:Choice>
        <mc:Fallback xmlns="">
          <p:sp>
            <p:nvSpPr>
              <p:cNvPr id="3" name="Θέση περιεχομένου 2">
                <a:extLst>
                  <a:ext uri="{FF2B5EF4-FFF2-40B4-BE49-F238E27FC236}">
                    <a16:creationId xmlns:a16="http://schemas.microsoft.com/office/drawing/2014/main" id="{7175FCD2-18B3-0820-6E3B-7BF89681B446}"/>
                  </a:ext>
                </a:extLst>
              </p:cNvPr>
              <p:cNvSpPr>
                <a:spLocks noGrp="1" noRot="1" noChangeAspect="1" noMove="1" noResize="1" noEditPoints="1" noAdjustHandles="1" noChangeArrowheads="1" noChangeShapeType="1" noTextEdit="1"/>
              </p:cNvSpPr>
              <p:nvPr>
                <p:ph idx="1"/>
              </p:nvPr>
            </p:nvSpPr>
            <p:spPr>
              <a:xfrm>
                <a:off x="1141412" y="1544158"/>
                <a:ext cx="10235248" cy="4247043"/>
              </a:xfrm>
              <a:blipFill>
                <a:blip r:embed="rId3"/>
                <a:stretch>
                  <a:fillRect l="-238" r="-119" b="-287"/>
                </a:stretch>
              </a:blipFill>
            </p:spPr>
            <p:txBody>
              <a:bodyPr/>
              <a:lstStyle/>
              <a:p>
                <a:r>
                  <a:rPr lang="el-GR">
                    <a:noFill/>
                  </a:rPr>
                  <a:t> </a:t>
                </a:r>
              </a:p>
            </p:txBody>
          </p:sp>
        </mc:Fallback>
      </mc:AlternateContent>
      <p:sp>
        <p:nvSpPr>
          <p:cNvPr id="4" name="Θέση υποσέλιδου 3">
            <a:extLst>
              <a:ext uri="{FF2B5EF4-FFF2-40B4-BE49-F238E27FC236}">
                <a16:creationId xmlns:a16="http://schemas.microsoft.com/office/drawing/2014/main" id="{F76C83F2-991C-1068-70E4-61F055710E24}"/>
              </a:ext>
            </a:extLst>
          </p:cNvPr>
          <p:cNvSpPr>
            <a:spLocks noGrp="1"/>
          </p:cNvSpPr>
          <p:nvPr>
            <p:ph type="ftr" sz="quarter" idx="11"/>
          </p:nvPr>
        </p:nvSpPr>
        <p:spPr>
          <a:xfrm>
            <a:off x="1141411" y="5883275"/>
            <a:ext cx="6239309" cy="365125"/>
          </a:xfrm>
        </p:spPr>
        <p:txBody>
          <a:bodyPr>
            <a:normAutofit/>
          </a:bodyPr>
          <a:lstStyle/>
          <a:p>
            <a:pPr>
              <a:spcAft>
                <a:spcPts val="600"/>
              </a:spcAft>
            </a:pPr>
            <a:r>
              <a:rPr lang="el-GR"/>
              <a:t>Αργυρόπουλος Χρήστος </a:t>
            </a:r>
            <a:endParaRPr lang="en-US"/>
          </a:p>
        </p:txBody>
      </p:sp>
      <p:sp>
        <p:nvSpPr>
          <p:cNvPr id="5" name="Θέση αριθμού διαφάνειας 4">
            <a:extLst>
              <a:ext uri="{FF2B5EF4-FFF2-40B4-BE49-F238E27FC236}">
                <a16:creationId xmlns:a16="http://schemas.microsoft.com/office/drawing/2014/main" id="{A794CB08-138F-E5E2-D86D-1F4754C512DD}"/>
              </a:ext>
            </a:extLst>
          </p:cNvPr>
          <p:cNvSpPr>
            <a:spLocks noGrp="1"/>
          </p:cNvSpPr>
          <p:nvPr>
            <p:ph type="sldNum" sz="quarter" idx="12"/>
          </p:nvPr>
        </p:nvSpPr>
        <p:spPr>
          <a:xfrm>
            <a:off x="10276321" y="5883274"/>
            <a:ext cx="771089" cy="365125"/>
          </a:xfrm>
        </p:spPr>
        <p:txBody>
          <a:bodyPr>
            <a:normAutofit/>
          </a:bodyPr>
          <a:lstStyle/>
          <a:p>
            <a:pPr>
              <a:spcAft>
                <a:spcPts val="600"/>
              </a:spcAft>
            </a:pPr>
            <a:fld id="{6D22F896-40B5-4ADD-8801-0D06FADFA095}" type="slidenum">
              <a:rPr lang="en-US" smtClean="0"/>
              <a:pPr>
                <a:spcAft>
                  <a:spcPts val="600"/>
                </a:spcAft>
              </a:pPr>
              <a:t>9</a:t>
            </a:fld>
            <a:endParaRPr lang="en-US"/>
          </a:p>
        </p:txBody>
      </p:sp>
      <p:pic>
        <p:nvPicPr>
          <p:cNvPr id="11" name="Εικόνα 10" descr="Εικόνα που περιέχει γραμμή, διάγραμμα, λευκό">
            <a:extLst>
              <a:ext uri="{FF2B5EF4-FFF2-40B4-BE49-F238E27FC236}">
                <a16:creationId xmlns:a16="http://schemas.microsoft.com/office/drawing/2014/main" id="{CEB34829-35A4-DF02-1776-780DEEFDD7C7}"/>
              </a:ext>
            </a:extLst>
          </p:cNvPr>
          <p:cNvPicPr>
            <a:picLocks noChangeAspect="1"/>
          </p:cNvPicPr>
          <p:nvPr/>
        </p:nvPicPr>
        <p:blipFill>
          <a:blip r:embed="rId4"/>
          <a:stretch>
            <a:fillRect/>
          </a:stretch>
        </p:blipFill>
        <p:spPr>
          <a:xfrm>
            <a:off x="4151889" y="1965522"/>
            <a:ext cx="3888221" cy="865226"/>
          </a:xfrm>
          <a:prstGeom prst="rect">
            <a:avLst/>
          </a:prstGeom>
        </p:spPr>
      </p:pic>
      <p:pic>
        <p:nvPicPr>
          <p:cNvPr id="13" name="Εικόνα 12" descr="Εικόνα που περιέχει κείμενο, γραμματοσειρά, γραφικός χαρακτήρας, γραμμή&#10;&#10;Περιγραφή που δημιουργήθηκε αυτόματα">
            <a:extLst>
              <a:ext uri="{FF2B5EF4-FFF2-40B4-BE49-F238E27FC236}">
                <a16:creationId xmlns:a16="http://schemas.microsoft.com/office/drawing/2014/main" id="{60108137-9A9F-E5C1-9D98-AD9015239B62}"/>
              </a:ext>
            </a:extLst>
          </p:cNvPr>
          <p:cNvPicPr>
            <a:picLocks noChangeAspect="1"/>
          </p:cNvPicPr>
          <p:nvPr/>
        </p:nvPicPr>
        <p:blipFill>
          <a:blip r:embed="rId5"/>
          <a:stretch>
            <a:fillRect/>
          </a:stretch>
        </p:blipFill>
        <p:spPr>
          <a:xfrm>
            <a:off x="6259036" y="3667679"/>
            <a:ext cx="2766060" cy="1647668"/>
          </a:xfrm>
          <a:prstGeom prst="rect">
            <a:avLst/>
          </a:prstGeom>
        </p:spPr>
      </p:pic>
    </p:spTree>
    <p:extLst>
      <p:ext uri="{BB962C8B-B14F-4D97-AF65-F5344CB8AC3E}">
        <p14:creationId xmlns:p14="http://schemas.microsoft.com/office/powerpoint/2010/main" val="11501722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Κύκλωμα">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{58042806-6F21-4E27-902F-070FAFC8F77A}tf04033919</Template>
  <TotalTime>1253</TotalTime>
  <Words>1675</Words>
  <Application>Microsoft Office PowerPoint</Application>
  <PresentationFormat>Ευρεία οθόνη</PresentationFormat>
  <Paragraphs>179</Paragraphs>
  <Slides>27</Slides>
  <Notes>0</Notes>
  <HiddenSlides>0</HiddenSlides>
  <MMClips>0</MMClips>
  <ScaleCrop>false</ScaleCrop>
  <HeadingPairs>
    <vt:vector size="6" baseType="variant">
      <vt:variant>
        <vt:lpstr>Γραμματοσειρές που χρησιμοποιούνται</vt:lpstr>
      </vt:variant>
      <vt:variant>
        <vt:i4>8</vt:i4>
      </vt:variant>
      <vt:variant>
        <vt:lpstr>Θέμα</vt:lpstr>
      </vt:variant>
      <vt:variant>
        <vt:i4>1</vt:i4>
      </vt:variant>
      <vt:variant>
        <vt:lpstr>Τίτλοι διαφανειών</vt:lpstr>
      </vt:variant>
      <vt:variant>
        <vt:i4>27</vt:i4>
      </vt:variant>
    </vt:vector>
  </HeadingPairs>
  <TitlesOfParts>
    <vt:vector size="36" baseType="lpstr">
      <vt:lpstr>Arial</vt:lpstr>
      <vt:lpstr>Calibri</vt:lpstr>
      <vt:lpstr>Cambria Math</vt:lpstr>
      <vt:lpstr>Gill Sans MT</vt:lpstr>
      <vt:lpstr>Söhne</vt:lpstr>
      <vt:lpstr>Tw Cen MT</vt:lpstr>
      <vt:lpstr>Wingdings</vt:lpstr>
      <vt:lpstr>Wingdings 2</vt:lpstr>
      <vt:lpstr>Κύκλωμα</vt:lpstr>
      <vt:lpstr>Σχεδιασμός δικτύων </vt:lpstr>
      <vt:lpstr>Τι θα δούμε σήμερα </vt:lpstr>
      <vt:lpstr>Βασικά συστήματα εξυπηρέτησης </vt:lpstr>
      <vt:lpstr>Βαθμός εξυπηρέτησης (GOS)</vt:lpstr>
      <vt:lpstr>Φορτίο κίνησης (α)</vt:lpstr>
      <vt:lpstr>Ημερήσια καταγραφή 24ωρησ κίνηση </vt:lpstr>
      <vt:lpstr>Ποιοι είναι Οι σημαντικότεροι παράγοντες για την εξυπηρέτηση της κίνησης ;</vt:lpstr>
      <vt:lpstr>Βασικό μοντέλο άφιξης κλήσεων</vt:lpstr>
      <vt:lpstr>Κατανομή Poisson</vt:lpstr>
      <vt:lpstr>Ταξινόμηση συστημάτων πλήρους διαθεσιμότητας κατά KENDALL</vt:lpstr>
      <vt:lpstr>Ταξινόμηση συστημάτων πλήρους διαθεσιμότητας κατά Kendall</vt:lpstr>
      <vt:lpstr>Ταξινόμηση συστημάτων πλήρους διαθεσιμότητας κατά Kendall</vt:lpstr>
      <vt:lpstr>Βασικά Χαρακτηριστικά Ουρών Αναμονής</vt:lpstr>
      <vt:lpstr>Μοντέλο Μ/Μ/1</vt:lpstr>
      <vt:lpstr>Μοντέλο Μ/Μ/1</vt:lpstr>
      <vt:lpstr>Παράδειγμα μ/μ/1</vt:lpstr>
      <vt:lpstr>Παράδειγμα μ/μ/1</vt:lpstr>
      <vt:lpstr>Παράδειγμα μ/μ/1</vt:lpstr>
      <vt:lpstr>Παράδειγμα μ/μ/1</vt:lpstr>
      <vt:lpstr>Παράδειγμα μ/μ/1</vt:lpstr>
      <vt:lpstr>Παράδειγμα μ/μ/1</vt:lpstr>
      <vt:lpstr>Παράδειγμα μ/μ/1</vt:lpstr>
      <vt:lpstr>Παράδειγμα 2 (μ/μ/1)</vt:lpstr>
      <vt:lpstr>Παράδειγμα 2 (μ/μ/1)</vt:lpstr>
      <vt:lpstr>Παρουσίαση του PowerPoint</vt:lpstr>
      <vt:lpstr>Πήγες και βοηθήματα </vt:lpstr>
      <vt:lpstr>Ευχαριστώ πολύ για την προσοχή σας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Σχεδιασμός δικτύων </dc:title>
  <dc:creator>Χρήστος Αργυροπουλος</dc:creator>
  <cp:lastModifiedBy>Χρήστος Αργυροπουλος</cp:lastModifiedBy>
  <cp:revision>1</cp:revision>
  <dcterms:created xsi:type="dcterms:W3CDTF">2023-12-15T16:27:21Z</dcterms:created>
  <dcterms:modified xsi:type="dcterms:W3CDTF">2024-01-09T15:41:20Z</dcterms:modified>
</cp:coreProperties>
</file>

<file path=docProps/thumbnail.jpeg>
</file>